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y="5143500" cx="9144000"/>
  <p:notesSz cx="6858000" cy="9144000"/>
  <p:embeddedFontLst>
    <p:embeddedFont>
      <p:font typeface="Poppins"/>
      <p:regular r:id="rId31"/>
      <p:bold r:id="rId32"/>
      <p:italic r:id="rId33"/>
      <p:boldItalic r:id="rId34"/>
    </p:embeddedFont>
    <p:embeddedFont>
      <p:font typeface="Montserrat"/>
      <p:regular r:id="rId35"/>
      <p:bold r:id="rId36"/>
      <p:italic r:id="rId37"/>
      <p:boldItalic r:id="rId38"/>
    </p:embeddedFont>
    <p:embeddedFont>
      <p:font typeface="Poppins Medium"/>
      <p:regular r:id="rId39"/>
      <p:bold r:id="rId40"/>
      <p:italic r:id="rId41"/>
      <p:boldItalic r:id="rId42"/>
    </p:embeddedFont>
    <p:embeddedFont>
      <p:font typeface="Helvetica Neue"/>
      <p:regular r:id="rId43"/>
      <p:bold r:id="rId44"/>
      <p:italic r:id="rId45"/>
      <p:boldItalic r:id="rId46"/>
    </p:embeddedFont>
    <p:embeddedFont>
      <p:font typeface="Poppins SemiBold"/>
      <p:regular r:id="rId47"/>
      <p:bold r:id="rId48"/>
      <p:italic r:id="rId49"/>
      <p:boldItalic r:id="rId50"/>
    </p:embeddedFont>
    <p:embeddedFont>
      <p:font typeface="DM Sans"/>
      <p:regular r:id="rId51"/>
      <p:bold r:id="rId52"/>
      <p:italic r:id="rId53"/>
      <p:boldItalic r:id="rId5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oppinsMedium-bold.fntdata"/><Relationship Id="rId42" Type="http://schemas.openxmlformats.org/officeDocument/2006/relationships/font" Target="fonts/PoppinsMedium-boldItalic.fntdata"/><Relationship Id="rId41" Type="http://schemas.openxmlformats.org/officeDocument/2006/relationships/font" Target="fonts/PoppinsMedium-italic.fntdata"/><Relationship Id="rId44" Type="http://schemas.openxmlformats.org/officeDocument/2006/relationships/font" Target="fonts/HelveticaNeue-bold.fntdata"/><Relationship Id="rId43" Type="http://schemas.openxmlformats.org/officeDocument/2006/relationships/font" Target="fonts/HelveticaNeue-regular.fntdata"/><Relationship Id="rId46" Type="http://schemas.openxmlformats.org/officeDocument/2006/relationships/font" Target="fonts/HelveticaNeue-boldItalic.fntdata"/><Relationship Id="rId45" Type="http://schemas.openxmlformats.org/officeDocument/2006/relationships/font" Target="fonts/HelveticaNeue-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PoppinsSemiBold-bold.fntdata"/><Relationship Id="rId47" Type="http://schemas.openxmlformats.org/officeDocument/2006/relationships/font" Target="fonts/PoppinsSemiBold-regular.fntdata"/><Relationship Id="rId49" Type="http://schemas.openxmlformats.org/officeDocument/2006/relationships/font" Target="fonts/PoppinsSemi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Poppins-regular.fntdata"/><Relationship Id="rId30" Type="http://schemas.openxmlformats.org/officeDocument/2006/relationships/slide" Target="slides/slide25.xml"/><Relationship Id="rId33" Type="http://schemas.openxmlformats.org/officeDocument/2006/relationships/font" Target="fonts/Poppins-italic.fntdata"/><Relationship Id="rId32" Type="http://schemas.openxmlformats.org/officeDocument/2006/relationships/font" Target="fonts/Poppins-bold.fntdata"/><Relationship Id="rId35" Type="http://schemas.openxmlformats.org/officeDocument/2006/relationships/font" Target="fonts/Montserrat-regular.fntdata"/><Relationship Id="rId34" Type="http://schemas.openxmlformats.org/officeDocument/2006/relationships/font" Target="fonts/Poppins-boldItalic.fntdata"/><Relationship Id="rId37" Type="http://schemas.openxmlformats.org/officeDocument/2006/relationships/font" Target="fonts/Montserrat-italic.fntdata"/><Relationship Id="rId36" Type="http://schemas.openxmlformats.org/officeDocument/2006/relationships/font" Target="fonts/Montserrat-bold.fntdata"/><Relationship Id="rId39" Type="http://schemas.openxmlformats.org/officeDocument/2006/relationships/font" Target="fonts/PoppinsMedium-regular.fntdata"/><Relationship Id="rId38" Type="http://schemas.openxmlformats.org/officeDocument/2006/relationships/font" Target="fonts/Montserrat-boldItalic.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DMSans-regular.fntdata"/><Relationship Id="rId50" Type="http://schemas.openxmlformats.org/officeDocument/2006/relationships/font" Target="fonts/PoppinsSemiBold-boldItalic.fntdata"/><Relationship Id="rId53" Type="http://schemas.openxmlformats.org/officeDocument/2006/relationships/font" Target="fonts/DMSans-italic.fntdata"/><Relationship Id="rId52" Type="http://schemas.openxmlformats.org/officeDocument/2006/relationships/font" Target="fonts/DMSans-bold.fntdata"/><Relationship Id="rId11" Type="http://schemas.openxmlformats.org/officeDocument/2006/relationships/slide" Target="slides/slide6.xml"/><Relationship Id="rId10" Type="http://schemas.openxmlformats.org/officeDocument/2006/relationships/slide" Target="slides/slide5.xml"/><Relationship Id="rId54" Type="http://schemas.openxmlformats.org/officeDocument/2006/relationships/font" Target="fonts/DMSans-bold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1c22c35ae8c_1_70: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1c22c35ae8c_1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1c22c35ae8c_1_226: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1c22c35ae8c_1_2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2dfe1d0bbb9_0_3: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2dfe1d0bbb9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2df8d5a2f91_0_7: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2df8d5a2f91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2dfe1d0bbb9_0_10: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2dfe1d0bbb9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2dfe1d0bbb9_0_204: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2dfe1d0bbb9_0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2df8d5a2f91_0_12: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2df8d5a2f91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2df8d5a2f91_0_24: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2df8d5a2f91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2df8d5a2f91_0_29: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2df8d5a2f91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2df8d5a2f91_0_73: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2df8d5a2f91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2dfe1d0bbb9_0_180: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2dfe1d0bbb9_0_1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2df8d5a2f91_0_87: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2df8d5a2f91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2df8d5a2f91_0_41: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2df8d5a2f91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2dfe1d0bbb9_0_190: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2dfe1d0bbb9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2df8d5a2f91_0_34: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3" name="Google Shape;293;g2df8d5a2f91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2df8d5a2f91_0_51: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2df8d5a2f91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2dfe1d0bbb9_0_196: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7" name="Google Shape;307;g2dfe1d0bbb9_0_1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c3ce3f5d2e_1_0: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4" name="Google Shape;314;gc3ce3f5d2e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2dfe1d0bbb9_0_212: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2dfe1d0bbb9_0_2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1c22c35ae8c_1_80: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1c22c35ae8c_1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2dfe1d0bbb9_0_21: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2dfe1d0bbb9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2df8d5a2f91_0_61: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2df8d5a2f91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2df8d5a2f91_0_0: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2df8d5a2f9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2df8d5a2f91_0_92: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2df8d5a2f91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9.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png"/><Relationship Id="rId4"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rgbClr val="0264A9"/>
        </a:solidFill>
      </p:bgPr>
    </p:bg>
    <p:spTree>
      <p:nvGrpSpPr>
        <p:cNvPr id="8" name="Shape 8"/>
        <p:cNvGrpSpPr/>
        <p:nvPr/>
      </p:nvGrpSpPr>
      <p:grpSpPr>
        <a:xfrm>
          <a:off x="0" y="0"/>
          <a:ext cx="0" cy="0"/>
          <a:chOff x="0" y="0"/>
          <a:chExt cx="0" cy="0"/>
        </a:xfrm>
      </p:grpSpPr>
      <p:sp>
        <p:nvSpPr>
          <p:cNvPr id="9" name="Google Shape;9;p2"/>
          <p:cNvSpPr txBox="1"/>
          <p:nvPr>
            <p:ph type="ctrTitle"/>
          </p:nvPr>
        </p:nvSpPr>
        <p:spPr>
          <a:xfrm>
            <a:off x="517832" y="303544"/>
            <a:ext cx="6714900" cy="2052600"/>
          </a:xfrm>
          <a:prstGeom prst="rect">
            <a:avLst/>
          </a:prstGeom>
        </p:spPr>
        <p:txBody>
          <a:bodyPr anchorCtr="0" anchor="b" bIns="91425" lIns="91425" spcFirstLastPara="1" rIns="91425" wrap="square" tIns="91425">
            <a:normAutofit/>
          </a:bodyPr>
          <a:lstStyle>
            <a:lvl1pPr lvl="0" rtl="0">
              <a:spcBef>
                <a:spcPts val="0"/>
              </a:spcBef>
              <a:spcAft>
                <a:spcPts val="0"/>
              </a:spcAft>
              <a:buClr>
                <a:srgbClr val="FFFFFF"/>
              </a:buClr>
              <a:buSzPts val="5200"/>
              <a:buFont typeface="Poppins SemiBold"/>
              <a:buNone/>
              <a:defRPr b="0" sz="5200">
                <a:solidFill>
                  <a:srgbClr val="FFFFFF"/>
                </a:solidFill>
                <a:latin typeface="Poppins SemiBold"/>
                <a:ea typeface="Poppins SemiBold"/>
                <a:cs typeface="Poppins SemiBold"/>
                <a:sym typeface="Poppins SemiBold"/>
              </a:defRPr>
            </a:lvl1pPr>
            <a:lvl2pPr lvl="1" rtl="0">
              <a:spcBef>
                <a:spcPts val="0"/>
              </a:spcBef>
              <a:spcAft>
                <a:spcPts val="0"/>
              </a:spcAft>
              <a:buClr>
                <a:srgbClr val="FFFFFF"/>
              </a:buClr>
              <a:buSzPts val="5200"/>
              <a:buFont typeface="Poppins SemiBold"/>
              <a:buNone/>
              <a:defRPr sz="5200">
                <a:solidFill>
                  <a:srgbClr val="FFFFFF"/>
                </a:solidFill>
                <a:latin typeface="Poppins SemiBold"/>
                <a:ea typeface="Poppins SemiBold"/>
                <a:cs typeface="Poppins SemiBold"/>
                <a:sym typeface="Poppins SemiBold"/>
              </a:defRPr>
            </a:lvl2pPr>
            <a:lvl3pPr lvl="2" rtl="0">
              <a:spcBef>
                <a:spcPts val="0"/>
              </a:spcBef>
              <a:spcAft>
                <a:spcPts val="0"/>
              </a:spcAft>
              <a:buClr>
                <a:srgbClr val="FFFFFF"/>
              </a:buClr>
              <a:buSzPts val="5200"/>
              <a:buFont typeface="Poppins SemiBold"/>
              <a:buNone/>
              <a:defRPr sz="5200">
                <a:solidFill>
                  <a:srgbClr val="FFFFFF"/>
                </a:solidFill>
                <a:latin typeface="Poppins SemiBold"/>
                <a:ea typeface="Poppins SemiBold"/>
                <a:cs typeface="Poppins SemiBold"/>
                <a:sym typeface="Poppins SemiBold"/>
              </a:defRPr>
            </a:lvl3pPr>
            <a:lvl4pPr lvl="3" rtl="0">
              <a:spcBef>
                <a:spcPts val="0"/>
              </a:spcBef>
              <a:spcAft>
                <a:spcPts val="0"/>
              </a:spcAft>
              <a:buClr>
                <a:srgbClr val="FFFFFF"/>
              </a:buClr>
              <a:buSzPts val="5200"/>
              <a:buFont typeface="Poppins SemiBold"/>
              <a:buNone/>
              <a:defRPr sz="5200">
                <a:solidFill>
                  <a:srgbClr val="FFFFFF"/>
                </a:solidFill>
                <a:latin typeface="Poppins SemiBold"/>
                <a:ea typeface="Poppins SemiBold"/>
                <a:cs typeface="Poppins SemiBold"/>
                <a:sym typeface="Poppins SemiBold"/>
              </a:defRPr>
            </a:lvl4pPr>
            <a:lvl5pPr lvl="4" rtl="0">
              <a:spcBef>
                <a:spcPts val="0"/>
              </a:spcBef>
              <a:spcAft>
                <a:spcPts val="0"/>
              </a:spcAft>
              <a:buClr>
                <a:srgbClr val="FFFFFF"/>
              </a:buClr>
              <a:buSzPts val="5200"/>
              <a:buFont typeface="Poppins SemiBold"/>
              <a:buNone/>
              <a:defRPr sz="5200">
                <a:solidFill>
                  <a:srgbClr val="FFFFFF"/>
                </a:solidFill>
                <a:latin typeface="Poppins SemiBold"/>
                <a:ea typeface="Poppins SemiBold"/>
                <a:cs typeface="Poppins SemiBold"/>
                <a:sym typeface="Poppins SemiBold"/>
              </a:defRPr>
            </a:lvl5pPr>
            <a:lvl6pPr lvl="5" rtl="0">
              <a:spcBef>
                <a:spcPts val="0"/>
              </a:spcBef>
              <a:spcAft>
                <a:spcPts val="0"/>
              </a:spcAft>
              <a:buClr>
                <a:srgbClr val="FFFFFF"/>
              </a:buClr>
              <a:buSzPts val="5200"/>
              <a:buFont typeface="Poppins SemiBold"/>
              <a:buNone/>
              <a:defRPr sz="5200">
                <a:solidFill>
                  <a:srgbClr val="FFFFFF"/>
                </a:solidFill>
                <a:latin typeface="Poppins SemiBold"/>
                <a:ea typeface="Poppins SemiBold"/>
                <a:cs typeface="Poppins SemiBold"/>
                <a:sym typeface="Poppins SemiBold"/>
              </a:defRPr>
            </a:lvl6pPr>
            <a:lvl7pPr lvl="6" rtl="0">
              <a:spcBef>
                <a:spcPts val="0"/>
              </a:spcBef>
              <a:spcAft>
                <a:spcPts val="0"/>
              </a:spcAft>
              <a:buClr>
                <a:srgbClr val="FFFFFF"/>
              </a:buClr>
              <a:buSzPts val="5200"/>
              <a:buFont typeface="Poppins SemiBold"/>
              <a:buNone/>
              <a:defRPr sz="5200">
                <a:solidFill>
                  <a:srgbClr val="FFFFFF"/>
                </a:solidFill>
                <a:latin typeface="Poppins SemiBold"/>
                <a:ea typeface="Poppins SemiBold"/>
                <a:cs typeface="Poppins SemiBold"/>
                <a:sym typeface="Poppins SemiBold"/>
              </a:defRPr>
            </a:lvl7pPr>
            <a:lvl8pPr lvl="7" rtl="0">
              <a:spcBef>
                <a:spcPts val="0"/>
              </a:spcBef>
              <a:spcAft>
                <a:spcPts val="0"/>
              </a:spcAft>
              <a:buClr>
                <a:srgbClr val="FFFFFF"/>
              </a:buClr>
              <a:buSzPts val="5200"/>
              <a:buFont typeface="Poppins SemiBold"/>
              <a:buNone/>
              <a:defRPr sz="5200">
                <a:solidFill>
                  <a:srgbClr val="FFFFFF"/>
                </a:solidFill>
                <a:latin typeface="Poppins SemiBold"/>
                <a:ea typeface="Poppins SemiBold"/>
                <a:cs typeface="Poppins SemiBold"/>
                <a:sym typeface="Poppins SemiBold"/>
              </a:defRPr>
            </a:lvl8pPr>
            <a:lvl9pPr lvl="8" rtl="0">
              <a:spcBef>
                <a:spcPts val="0"/>
              </a:spcBef>
              <a:spcAft>
                <a:spcPts val="0"/>
              </a:spcAft>
              <a:buClr>
                <a:srgbClr val="FFFFFF"/>
              </a:buClr>
              <a:buSzPts val="5200"/>
              <a:buFont typeface="Poppins SemiBold"/>
              <a:buNone/>
              <a:defRPr sz="5200">
                <a:solidFill>
                  <a:srgbClr val="FFFFFF"/>
                </a:solidFill>
                <a:latin typeface="Poppins SemiBold"/>
                <a:ea typeface="Poppins SemiBold"/>
                <a:cs typeface="Poppins SemiBold"/>
                <a:sym typeface="Poppins SemiBold"/>
              </a:defRPr>
            </a:lvl9pPr>
          </a:lstStyle>
          <a:p/>
        </p:txBody>
      </p:sp>
      <p:sp>
        <p:nvSpPr>
          <p:cNvPr id="10" name="Google Shape;10;p2"/>
          <p:cNvSpPr txBox="1"/>
          <p:nvPr>
            <p:ph idx="1" type="subTitle"/>
          </p:nvPr>
        </p:nvSpPr>
        <p:spPr>
          <a:xfrm>
            <a:off x="517825" y="2393085"/>
            <a:ext cx="6714900" cy="7926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1pPr>
            <a:lvl2pPr lvl="1"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2pPr>
            <a:lvl3pPr lvl="2"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3pPr>
            <a:lvl4pPr lvl="3"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4pPr>
            <a:lvl5pPr lvl="4"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5pPr>
            <a:lvl6pPr lvl="5"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6pPr>
            <a:lvl7pPr lvl="6"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7pPr>
            <a:lvl8pPr lvl="7"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8pPr>
            <a:lvl9pPr lvl="8"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9pPr>
          </a:lstStyle>
          <a:p/>
        </p:txBody>
      </p:sp>
      <p:sp>
        <p:nvSpPr>
          <p:cNvPr id="11" name="Google Shape;11;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12" name="Google Shape;12;p2"/>
          <p:cNvPicPr preferRelativeResize="0"/>
          <p:nvPr/>
        </p:nvPicPr>
        <p:blipFill>
          <a:blip r:embed="rId2">
            <a:alphaModFix/>
          </a:blip>
          <a:stretch>
            <a:fillRect/>
          </a:stretch>
        </p:blipFill>
        <p:spPr>
          <a:xfrm rot="-3967301">
            <a:off x="4967601" y="-1920153"/>
            <a:ext cx="8144851" cy="7576152"/>
          </a:xfrm>
          <a:prstGeom prst="rect">
            <a:avLst/>
          </a:prstGeom>
          <a:noFill/>
          <a:ln>
            <a:noFill/>
          </a:ln>
        </p:spPr>
      </p:pic>
      <p:pic>
        <p:nvPicPr>
          <p:cNvPr id="13" name="Google Shape;13;p2"/>
          <p:cNvPicPr preferRelativeResize="0"/>
          <p:nvPr/>
        </p:nvPicPr>
        <p:blipFill>
          <a:blip r:embed="rId3">
            <a:alphaModFix/>
          </a:blip>
          <a:stretch>
            <a:fillRect/>
          </a:stretch>
        </p:blipFill>
        <p:spPr>
          <a:xfrm>
            <a:off x="567224" y="3743400"/>
            <a:ext cx="1174200" cy="1128323"/>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5" name="Shape 75"/>
        <p:cNvGrpSpPr/>
        <p:nvPr/>
      </p:nvGrpSpPr>
      <p:grpSpPr>
        <a:xfrm>
          <a:off x="0" y="0"/>
          <a:ext cx="0" cy="0"/>
          <a:chOff x="0" y="0"/>
          <a:chExt cx="0" cy="0"/>
        </a:xfrm>
      </p:grpSpPr>
      <p:sp>
        <p:nvSpPr>
          <p:cNvPr id="76" name="Google Shape;76;p11"/>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Font typeface="Poppins SemiBold"/>
              <a:buNone/>
              <a:defRPr b="0">
                <a:latin typeface="Poppins SemiBold"/>
                <a:ea typeface="Poppins SemiBold"/>
                <a:cs typeface="Poppins SemiBold"/>
                <a:sym typeface="Poppins SemiBold"/>
              </a:defRPr>
            </a:lvl1pPr>
            <a:lvl2pPr lvl="1" rtl="0">
              <a:spcBef>
                <a:spcPts val="0"/>
              </a:spcBef>
              <a:spcAft>
                <a:spcPts val="0"/>
              </a:spcAft>
              <a:buSzPts val="2800"/>
              <a:buFont typeface="Poppins SemiBold"/>
              <a:buNone/>
              <a:defRPr>
                <a:latin typeface="Poppins SemiBold"/>
                <a:ea typeface="Poppins SemiBold"/>
                <a:cs typeface="Poppins SemiBold"/>
                <a:sym typeface="Poppins SemiBold"/>
              </a:defRPr>
            </a:lvl2pPr>
            <a:lvl3pPr lvl="2" rtl="0">
              <a:spcBef>
                <a:spcPts val="0"/>
              </a:spcBef>
              <a:spcAft>
                <a:spcPts val="0"/>
              </a:spcAft>
              <a:buSzPts val="2800"/>
              <a:buFont typeface="Poppins SemiBold"/>
              <a:buNone/>
              <a:defRPr>
                <a:latin typeface="Poppins SemiBold"/>
                <a:ea typeface="Poppins SemiBold"/>
                <a:cs typeface="Poppins SemiBold"/>
                <a:sym typeface="Poppins SemiBold"/>
              </a:defRPr>
            </a:lvl3pPr>
            <a:lvl4pPr lvl="3" rtl="0">
              <a:spcBef>
                <a:spcPts val="0"/>
              </a:spcBef>
              <a:spcAft>
                <a:spcPts val="0"/>
              </a:spcAft>
              <a:buSzPts val="2800"/>
              <a:buFont typeface="Poppins SemiBold"/>
              <a:buNone/>
              <a:defRPr>
                <a:latin typeface="Poppins SemiBold"/>
                <a:ea typeface="Poppins SemiBold"/>
                <a:cs typeface="Poppins SemiBold"/>
                <a:sym typeface="Poppins SemiBold"/>
              </a:defRPr>
            </a:lvl4pPr>
            <a:lvl5pPr lvl="4" rtl="0">
              <a:spcBef>
                <a:spcPts val="0"/>
              </a:spcBef>
              <a:spcAft>
                <a:spcPts val="0"/>
              </a:spcAft>
              <a:buSzPts val="2800"/>
              <a:buFont typeface="Poppins SemiBold"/>
              <a:buNone/>
              <a:defRPr>
                <a:latin typeface="Poppins SemiBold"/>
                <a:ea typeface="Poppins SemiBold"/>
                <a:cs typeface="Poppins SemiBold"/>
                <a:sym typeface="Poppins SemiBold"/>
              </a:defRPr>
            </a:lvl5pPr>
            <a:lvl6pPr lvl="5" rtl="0">
              <a:spcBef>
                <a:spcPts val="0"/>
              </a:spcBef>
              <a:spcAft>
                <a:spcPts val="0"/>
              </a:spcAft>
              <a:buSzPts val="2800"/>
              <a:buFont typeface="Poppins SemiBold"/>
              <a:buNone/>
              <a:defRPr>
                <a:latin typeface="Poppins SemiBold"/>
                <a:ea typeface="Poppins SemiBold"/>
                <a:cs typeface="Poppins SemiBold"/>
                <a:sym typeface="Poppins SemiBold"/>
              </a:defRPr>
            </a:lvl6pPr>
            <a:lvl7pPr lvl="6" rtl="0">
              <a:spcBef>
                <a:spcPts val="0"/>
              </a:spcBef>
              <a:spcAft>
                <a:spcPts val="0"/>
              </a:spcAft>
              <a:buSzPts val="2800"/>
              <a:buFont typeface="Poppins SemiBold"/>
              <a:buNone/>
              <a:defRPr>
                <a:latin typeface="Poppins SemiBold"/>
                <a:ea typeface="Poppins SemiBold"/>
                <a:cs typeface="Poppins SemiBold"/>
                <a:sym typeface="Poppins SemiBold"/>
              </a:defRPr>
            </a:lvl7pPr>
            <a:lvl8pPr lvl="7" rtl="0">
              <a:spcBef>
                <a:spcPts val="0"/>
              </a:spcBef>
              <a:spcAft>
                <a:spcPts val="0"/>
              </a:spcAft>
              <a:buSzPts val="2800"/>
              <a:buFont typeface="Poppins SemiBold"/>
              <a:buNone/>
              <a:defRPr>
                <a:latin typeface="Poppins SemiBold"/>
                <a:ea typeface="Poppins SemiBold"/>
                <a:cs typeface="Poppins SemiBold"/>
                <a:sym typeface="Poppins SemiBold"/>
              </a:defRPr>
            </a:lvl8pPr>
            <a:lvl9pPr lvl="8" rtl="0">
              <a:spcBef>
                <a:spcPts val="0"/>
              </a:spcBef>
              <a:spcAft>
                <a:spcPts val="0"/>
              </a:spcAft>
              <a:buSzPts val="2800"/>
              <a:buFont typeface="Poppins SemiBold"/>
              <a:buNone/>
              <a:defRPr>
                <a:latin typeface="Poppins SemiBold"/>
                <a:ea typeface="Poppins SemiBold"/>
                <a:cs typeface="Poppins SemiBold"/>
                <a:sym typeface="Poppins SemiBold"/>
              </a:defRPr>
            </a:lvl9pPr>
          </a:lstStyle>
          <a:p/>
        </p:txBody>
      </p:sp>
      <p:sp>
        <p:nvSpPr>
          <p:cNvPr id="77" name="Google Shape;77;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78" name="Google Shape;78;p11"/>
          <p:cNvSpPr/>
          <p:nvPr/>
        </p:nvSpPr>
        <p:spPr>
          <a:xfrm>
            <a:off x="-19850" y="-39725"/>
            <a:ext cx="9204600" cy="149100"/>
          </a:xfrm>
          <a:prstGeom prst="rect">
            <a:avLst/>
          </a:prstGeom>
          <a:solidFill>
            <a:srgbClr val="0264A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11"/>
          <p:cNvSpPr txBox="1"/>
          <p:nvPr>
            <p:ph idx="1" type="subTitle"/>
          </p:nvPr>
        </p:nvSpPr>
        <p:spPr>
          <a:xfrm>
            <a:off x="311700" y="1111450"/>
            <a:ext cx="3550800" cy="27798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1pPr>
            <a:lvl2pPr lvl="1"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2pPr>
            <a:lvl3pPr lvl="2"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3pPr>
            <a:lvl4pPr lvl="3"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4pPr>
            <a:lvl5pPr lvl="4"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5pPr>
            <a:lvl6pPr lvl="5"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6pPr>
            <a:lvl7pPr lvl="6"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7pPr>
            <a:lvl8pPr lvl="7"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8pPr>
            <a:lvl9pPr lvl="8"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9pPr>
          </a:lstStyle>
          <a:p/>
        </p:txBody>
      </p:sp>
      <p:pic>
        <p:nvPicPr>
          <p:cNvPr id="80" name="Google Shape;80;p11"/>
          <p:cNvPicPr preferRelativeResize="0"/>
          <p:nvPr/>
        </p:nvPicPr>
        <p:blipFill>
          <a:blip r:embed="rId2">
            <a:alphaModFix/>
          </a:blip>
          <a:stretch>
            <a:fillRect/>
          </a:stretch>
        </p:blipFill>
        <p:spPr>
          <a:xfrm rot="771761">
            <a:off x="1249104" y="2700025"/>
            <a:ext cx="10742571" cy="8090076"/>
          </a:xfrm>
          <a:prstGeom prst="rect">
            <a:avLst/>
          </a:prstGeom>
          <a:noFill/>
          <a:ln>
            <a:noFill/>
          </a:ln>
        </p:spPr>
      </p:pic>
      <p:pic>
        <p:nvPicPr>
          <p:cNvPr id="81" name="Google Shape;81;p11"/>
          <p:cNvPicPr preferRelativeResize="0"/>
          <p:nvPr/>
        </p:nvPicPr>
        <p:blipFill>
          <a:blip r:embed="rId3">
            <a:alphaModFix/>
          </a:blip>
          <a:stretch>
            <a:fillRect/>
          </a:stretch>
        </p:blipFill>
        <p:spPr>
          <a:xfrm>
            <a:off x="311700" y="4278971"/>
            <a:ext cx="761800" cy="732027"/>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_2">
    <p:spTree>
      <p:nvGrpSpPr>
        <p:cNvPr id="82" name="Shape 82"/>
        <p:cNvGrpSpPr/>
        <p:nvPr/>
      </p:nvGrpSpPr>
      <p:grpSpPr>
        <a:xfrm>
          <a:off x="0" y="0"/>
          <a:ext cx="0" cy="0"/>
          <a:chOff x="0" y="0"/>
          <a:chExt cx="0" cy="0"/>
        </a:xfrm>
      </p:grpSpPr>
      <p:sp>
        <p:nvSpPr>
          <p:cNvPr id="83" name="Google Shape;83;p12"/>
          <p:cNvSpPr/>
          <p:nvPr/>
        </p:nvSpPr>
        <p:spPr>
          <a:xfrm>
            <a:off x="-33762" y="-48000"/>
            <a:ext cx="2770500" cy="5239500"/>
          </a:xfrm>
          <a:prstGeom prst="rect">
            <a:avLst/>
          </a:prstGeom>
          <a:solidFill>
            <a:srgbClr val="0264A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12"/>
          <p:cNvSpPr txBox="1"/>
          <p:nvPr>
            <p:ph type="title"/>
          </p:nvPr>
        </p:nvSpPr>
        <p:spPr>
          <a:xfrm>
            <a:off x="311700" y="445025"/>
            <a:ext cx="1962300" cy="5727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lt1"/>
              </a:buClr>
              <a:buSzPts val="2800"/>
              <a:buFont typeface="Poppins SemiBold"/>
              <a:buNone/>
              <a:defRPr b="0">
                <a:solidFill>
                  <a:schemeClr val="lt1"/>
                </a:solidFill>
                <a:latin typeface="Poppins SemiBold"/>
                <a:ea typeface="Poppins SemiBold"/>
                <a:cs typeface="Poppins SemiBold"/>
                <a:sym typeface="Poppins SemiBold"/>
              </a:defRPr>
            </a:lvl1pPr>
            <a:lvl2pPr lvl="1" rtl="0">
              <a:spcBef>
                <a:spcPts val="0"/>
              </a:spcBef>
              <a:spcAft>
                <a:spcPts val="0"/>
              </a:spcAft>
              <a:buSzPts val="2800"/>
              <a:buFont typeface="Poppins SemiBold"/>
              <a:buNone/>
              <a:defRPr>
                <a:latin typeface="Poppins SemiBold"/>
                <a:ea typeface="Poppins SemiBold"/>
                <a:cs typeface="Poppins SemiBold"/>
                <a:sym typeface="Poppins SemiBold"/>
              </a:defRPr>
            </a:lvl2pPr>
            <a:lvl3pPr lvl="2" rtl="0">
              <a:spcBef>
                <a:spcPts val="0"/>
              </a:spcBef>
              <a:spcAft>
                <a:spcPts val="0"/>
              </a:spcAft>
              <a:buSzPts val="2800"/>
              <a:buFont typeface="Poppins SemiBold"/>
              <a:buNone/>
              <a:defRPr>
                <a:latin typeface="Poppins SemiBold"/>
                <a:ea typeface="Poppins SemiBold"/>
                <a:cs typeface="Poppins SemiBold"/>
                <a:sym typeface="Poppins SemiBold"/>
              </a:defRPr>
            </a:lvl3pPr>
            <a:lvl4pPr lvl="3" rtl="0">
              <a:spcBef>
                <a:spcPts val="0"/>
              </a:spcBef>
              <a:spcAft>
                <a:spcPts val="0"/>
              </a:spcAft>
              <a:buSzPts val="2800"/>
              <a:buFont typeface="Poppins SemiBold"/>
              <a:buNone/>
              <a:defRPr>
                <a:latin typeface="Poppins SemiBold"/>
                <a:ea typeface="Poppins SemiBold"/>
                <a:cs typeface="Poppins SemiBold"/>
                <a:sym typeface="Poppins SemiBold"/>
              </a:defRPr>
            </a:lvl4pPr>
            <a:lvl5pPr lvl="4" rtl="0">
              <a:spcBef>
                <a:spcPts val="0"/>
              </a:spcBef>
              <a:spcAft>
                <a:spcPts val="0"/>
              </a:spcAft>
              <a:buSzPts val="2800"/>
              <a:buFont typeface="Poppins SemiBold"/>
              <a:buNone/>
              <a:defRPr>
                <a:latin typeface="Poppins SemiBold"/>
                <a:ea typeface="Poppins SemiBold"/>
                <a:cs typeface="Poppins SemiBold"/>
                <a:sym typeface="Poppins SemiBold"/>
              </a:defRPr>
            </a:lvl5pPr>
            <a:lvl6pPr lvl="5" rtl="0">
              <a:spcBef>
                <a:spcPts val="0"/>
              </a:spcBef>
              <a:spcAft>
                <a:spcPts val="0"/>
              </a:spcAft>
              <a:buSzPts val="2800"/>
              <a:buFont typeface="Poppins SemiBold"/>
              <a:buNone/>
              <a:defRPr>
                <a:latin typeface="Poppins SemiBold"/>
                <a:ea typeface="Poppins SemiBold"/>
                <a:cs typeface="Poppins SemiBold"/>
                <a:sym typeface="Poppins SemiBold"/>
              </a:defRPr>
            </a:lvl6pPr>
            <a:lvl7pPr lvl="6" rtl="0">
              <a:spcBef>
                <a:spcPts val="0"/>
              </a:spcBef>
              <a:spcAft>
                <a:spcPts val="0"/>
              </a:spcAft>
              <a:buSzPts val="2800"/>
              <a:buFont typeface="Poppins SemiBold"/>
              <a:buNone/>
              <a:defRPr>
                <a:latin typeface="Poppins SemiBold"/>
                <a:ea typeface="Poppins SemiBold"/>
                <a:cs typeface="Poppins SemiBold"/>
                <a:sym typeface="Poppins SemiBold"/>
              </a:defRPr>
            </a:lvl7pPr>
            <a:lvl8pPr lvl="7" rtl="0">
              <a:spcBef>
                <a:spcPts val="0"/>
              </a:spcBef>
              <a:spcAft>
                <a:spcPts val="0"/>
              </a:spcAft>
              <a:buSzPts val="2800"/>
              <a:buFont typeface="Poppins SemiBold"/>
              <a:buNone/>
              <a:defRPr>
                <a:latin typeface="Poppins SemiBold"/>
                <a:ea typeface="Poppins SemiBold"/>
                <a:cs typeface="Poppins SemiBold"/>
                <a:sym typeface="Poppins SemiBold"/>
              </a:defRPr>
            </a:lvl8pPr>
            <a:lvl9pPr lvl="8" rtl="0">
              <a:spcBef>
                <a:spcPts val="0"/>
              </a:spcBef>
              <a:spcAft>
                <a:spcPts val="0"/>
              </a:spcAft>
              <a:buSzPts val="2800"/>
              <a:buFont typeface="Poppins SemiBold"/>
              <a:buNone/>
              <a:defRPr>
                <a:latin typeface="Poppins SemiBold"/>
                <a:ea typeface="Poppins SemiBold"/>
                <a:cs typeface="Poppins SemiBold"/>
                <a:sym typeface="Poppins SemiBold"/>
              </a:defRPr>
            </a:lvl9pPr>
          </a:lstStyle>
          <a:p/>
        </p:txBody>
      </p:sp>
      <p:sp>
        <p:nvSpPr>
          <p:cNvPr id="85" name="Google Shape;85;p12"/>
          <p:cNvSpPr txBox="1"/>
          <p:nvPr>
            <p:ph idx="1" type="subTitle"/>
          </p:nvPr>
        </p:nvSpPr>
        <p:spPr>
          <a:xfrm>
            <a:off x="3092025" y="445025"/>
            <a:ext cx="5606400" cy="19878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1pPr>
            <a:lvl2pPr lvl="1"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2pPr>
            <a:lvl3pPr lvl="2"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3pPr>
            <a:lvl4pPr lvl="3"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4pPr>
            <a:lvl5pPr lvl="4"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5pPr>
            <a:lvl6pPr lvl="5"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6pPr>
            <a:lvl7pPr lvl="6"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7pPr>
            <a:lvl8pPr lvl="7"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8pPr>
            <a:lvl9pPr lvl="8"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9pPr>
          </a:lstStyle>
          <a:p/>
        </p:txBody>
      </p:sp>
      <p:pic>
        <p:nvPicPr>
          <p:cNvPr id="86" name="Google Shape;86;p12"/>
          <p:cNvPicPr preferRelativeResize="0"/>
          <p:nvPr/>
        </p:nvPicPr>
        <p:blipFill>
          <a:blip r:embed="rId2">
            <a:alphaModFix/>
          </a:blip>
          <a:stretch>
            <a:fillRect/>
          </a:stretch>
        </p:blipFill>
        <p:spPr>
          <a:xfrm flipH="1" rot="613002">
            <a:off x="-4364812" y="852697"/>
            <a:ext cx="7060753" cy="6567760"/>
          </a:xfrm>
          <a:prstGeom prst="rect">
            <a:avLst/>
          </a:prstGeom>
          <a:noFill/>
          <a:ln>
            <a:noFill/>
          </a:ln>
        </p:spPr>
      </p:pic>
      <p:pic>
        <p:nvPicPr>
          <p:cNvPr id="87" name="Google Shape;87;p12"/>
          <p:cNvPicPr preferRelativeResize="0"/>
          <p:nvPr/>
        </p:nvPicPr>
        <p:blipFill>
          <a:blip r:embed="rId3">
            <a:alphaModFix/>
          </a:blip>
          <a:stretch>
            <a:fillRect/>
          </a:stretch>
        </p:blipFill>
        <p:spPr>
          <a:xfrm>
            <a:off x="311700" y="4278971"/>
            <a:ext cx="761800" cy="732027"/>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88" name="Shape 88"/>
        <p:cNvGrpSpPr/>
        <p:nvPr/>
      </p:nvGrpSpPr>
      <p:grpSpPr>
        <a:xfrm>
          <a:off x="0" y="0"/>
          <a:ext cx="0" cy="0"/>
          <a:chOff x="0" y="0"/>
          <a:chExt cx="0" cy="0"/>
        </a:xfrm>
      </p:grpSpPr>
      <p:sp>
        <p:nvSpPr>
          <p:cNvPr id="89" name="Google Shape;89;p13"/>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Font typeface="Poppins SemiBold"/>
              <a:buNone/>
              <a:defRPr b="0" sz="2400">
                <a:latin typeface="Poppins SemiBold"/>
                <a:ea typeface="Poppins SemiBold"/>
                <a:cs typeface="Poppins SemiBold"/>
                <a:sym typeface="Poppins SemiBold"/>
              </a:defRPr>
            </a:lvl1pPr>
            <a:lvl2pPr lvl="1" rtl="0">
              <a:spcBef>
                <a:spcPts val="0"/>
              </a:spcBef>
              <a:spcAft>
                <a:spcPts val="0"/>
              </a:spcAft>
              <a:buSzPts val="2400"/>
              <a:buFont typeface="Poppins SemiBold"/>
              <a:buNone/>
              <a:defRPr sz="2400">
                <a:latin typeface="Poppins SemiBold"/>
                <a:ea typeface="Poppins SemiBold"/>
                <a:cs typeface="Poppins SemiBold"/>
                <a:sym typeface="Poppins SemiBold"/>
              </a:defRPr>
            </a:lvl2pPr>
            <a:lvl3pPr lvl="2" rtl="0">
              <a:spcBef>
                <a:spcPts val="0"/>
              </a:spcBef>
              <a:spcAft>
                <a:spcPts val="0"/>
              </a:spcAft>
              <a:buSzPts val="2400"/>
              <a:buFont typeface="Poppins SemiBold"/>
              <a:buNone/>
              <a:defRPr sz="2400">
                <a:latin typeface="Poppins SemiBold"/>
                <a:ea typeface="Poppins SemiBold"/>
                <a:cs typeface="Poppins SemiBold"/>
                <a:sym typeface="Poppins SemiBold"/>
              </a:defRPr>
            </a:lvl3pPr>
            <a:lvl4pPr lvl="3" rtl="0">
              <a:spcBef>
                <a:spcPts val="0"/>
              </a:spcBef>
              <a:spcAft>
                <a:spcPts val="0"/>
              </a:spcAft>
              <a:buSzPts val="2400"/>
              <a:buFont typeface="Poppins SemiBold"/>
              <a:buNone/>
              <a:defRPr sz="2400">
                <a:latin typeface="Poppins SemiBold"/>
                <a:ea typeface="Poppins SemiBold"/>
                <a:cs typeface="Poppins SemiBold"/>
                <a:sym typeface="Poppins SemiBold"/>
              </a:defRPr>
            </a:lvl4pPr>
            <a:lvl5pPr lvl="4" rtl="0">
              <a:spcBef>
                <a:spcPts val="0"/>
              </a:spcBef>
              <a:spcAft>
                <a:spcPts val="0"/>
              </a:spcAft>
              <a:buSzPts val="2400"/>
              <a:buFont typeface="Poppins SemiBold"/>
              <a:buNone/>
              <a:defRPr sz="2400">
                <a:latin typeface="Poppins SemiBold"/>
                <a:ea typeface="Poppins SemiBold"/>
                <a:cs typeface="Poppins SemiBold"/>
                <a:sym typeface="Poppins SemiBold"/>
              </a:defRPr>
            </a:lvl5pPr>
            <a:lvl6pPr lvl="5" rtl="0">
              <a:spcBef>
                <a:spcPts val="0"/>
              </a:spcBef>
              <a:spcAft>
                <a:spcPts val="0"/>
              </a:spcAft>
              <a:buSzPts val="2400"/>
              <a:buFont typeface="Poppins SemiBold"/>
              <a:buNone/>
              <a:defRPr sz="2400">
                <a:latin typeface="Poppins SemiBold"/>
                <a:ea typeface="Poppins SemiBold"/>
                <a:cs typeface="Poppins SemiBold"/>
                <a:sym typeface="Poppins SemiBold"/>
              </a:defRPr>
            </a:lvl6pPr>
            <a:lvl7pPr lvl="6" rtl="0">
              <a:spcBef>
                <a:spcPts val="0"/>
              </a:spcBef>
              <a:spcAft>
                <a:spcPts val="0"/>
              </a:spcAft>
              <a:buSzPts val="2400"/>
              <a:buFont typeface="Poppins SemiBold"/>
              <a:buNone/>
              <a:defRPr sz="2400">
                <a:latin typeface="Poppins SemiBold"/>
                <a:ea typeface="Poppins SemiBold"/>
                <a:cs typeface="Poppins SemiBold"/>
                <a:sym typeface="Poppins SemiBold"/>
              </a:defRPr>
            </a:lvl7pPr>
            <a:lvl8pPr lvl="7" rtl="0">
              <a:spcBef>
                <a:spcPts val="0"/>
              </a:spcBef>
              <a:spcAft>
                <a:spcPts val="0"/>
              </a:spcAft>
              <a:buSzPts val="2400"/>
              <a:buFont typeface="Poppins SemiBold"/>
              <a:buNone/>
              <a:defRPr sz="2400">
                <a:latin typeface="Poppins SemiBold"/>
                <a:ea typeface="Poppins SemiBold"/>
                <a:cs typeface="Poppins SemiBold"/>
                <a:sym typeface="Poppins SemiBold"/>
              </a:defRPr>
            </a:lvl8pPr>
            <a:lvl9pPr lvl="8" rtl="0">
              <a:spcBef>
                <a:spcPts val="0"/>
              </a:spcBef>
              <a:spcAft>
                <a:spcPts val="0"/>
              </a:spcAft>
              <a:buSzPts val="2400"/>
              <a:buFont typeface="Poppins SemiBold"/>
              <a:buNone/>
              <a:defRPr sz="2400">
                <a:latin typeface="Poppins SemiBold"/>
                <a:ea typeface="Poppins SemiBold"/>
                <a:cs typeface="Poppins SemiBold"/>
                <a:sym typeface="Poppins SemiBold"/>
              </a:defRPr>
            </a:lvl9pPr>
          </a:lstStyle>
          <a:p/>
        </p:txBody>
      </p:sp>
      <p:sp>
        <p:nvSpPr>
          <p:cNvPr id="90" name="Google Shape;90;p13"/>
          <p:cNvSpPr txBox="1"/>
          <p:nvPr>
            <p:ph idx="1" type="body"/>
          </p:nvPr>
        </p:nvSpPr>
        <p:spPr>
          <a:xfrm>
            <a:off x="311700" y="1389600"/>
            <a:ext cx="35808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91" name="Google Shape;9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92" name="Google Shape;92;p13"/>
          <p:cNvSpPr/>
          <p:nvPr/>
        </p:nvSpPr>
        <p:spPr>
          <a:xfrm>
            <a:off x="-19850" y="-39725"/>
            <a:ext cx="9204600" cy="149100"/>
          </a:xfrm>
          <a:prstGeom prst="rect">
            <a:avLst/>
          </a:prstGeom>
          <a:solidFill>
            <a:srgbClr val="0264A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3" name="Google Shape;93;p13"/>
          <p:cNvPicPr preferRelativeResize="0"/>
          <p:nvPr/>
        </p:nvPicPr>
        <p:blipFill>
          <a:blip r:embed="rId2">
            <a:alphaModFix/>
          </a:blip>
          <a:stretch>
            <a:fillRect/>
          </a:stretch>
        </p:blipFill>
        <p:spPr>
          <a:xfrm rot="771761">
            <a:off x="1249104" y="2700025"/>
            <a:ext cx="10742571" cy="8090076"/>
          </a:xfrm>
          <a:prstGeom prst="rect">
            <a:avLst/>
          </a:prstGeom>
          <a:noFill/>
          <a:ln>
            <a:noFill/>
          </a:ln>
        </p:spPr>
      </p:pic>
      <p:pic>
        <p:nvPicPr>
          <p:cNvPr id="94" name="Google Shape;94;p13"/>
          <p:cNvPicPr preferRelativeResize="0"/>
          <p:nvPr/>
        </p:nvPicPr>
        <p:blipFill>
          <a:blip r:embed="rId3">
            <a:alphaModFix/>
          </a:blip>
          <a:stretch>
            <a:fillRect/>
          </a:stretch>
        </p:blipFill>
        <p:spPr>
          <a:xfrm>
            <a:off x="311700" y="4278971"/>
            <a:ext cx="761800" cy="732027"/>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95" name="Shape 95"/>
        <p:cNvGrpSpPr/>
        <p:nvPr/>
      </p:nvGrpSpPr>
      <p:grpSpPr>
        <a:xfrm>
          <a:off x="0" y="0"/>
          <a:ext cx="0" cy="0"/>
          <a:chOff x="0" y="0"/>
          <a:chExt cx="0" cy="0"/>
        </a:xfrm>
      </p:grpSpPr>
      <p:sp>
        <p:nvSpPr>
          <p:cNvPr id="96" name="Google Shape;96;p14"/>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Font typeface="Poppins SemiBold"/>
              <a:buNone/>
              <a:defRPr b="0" sz="4800">
                <a:latin typeface="Poppins SemiBold"/>
                <a:ea typeface="Poppins SemiBold"/>
                <a:cs typeface="Poppins SemiBold"/>
                <a:sym typeface="Poppins SemiBold"/>
              </a:defRPr>
            </a:lvl1pPr>
            <a:lvl2pPr lvl="1" rtl="0">
              <a:spcBef>
                <a:spcPts val="0"/>
              </a:spcBef>
              <a:spcAft>
                <a:spcPts val="0"/>
              </a:spcAft>
              <a:buSzPts val="4800"/>
              <a:buFont typeface="Poppins SemiBold"/>
              <a:buNone/>
              <a:defRPr sz="4800">
                <a:latin typeface="Poppins SemiBold"/>
                <a:ea typeface="Poppins SemiBold"/>
                <a:cs typeface="Poppins SemiBold"/>
                <a:sym typeface="Poppins SemiBold"/>
              </a:defRPr>
            </a:lvl2pPr>
            <a:lvl3pPr lvl="2" rtl="0">
              <a:spcBef>
                <a:spcPts val="0"/>
              </a:spcBef>
              <a:spcAft>
                <a:spcPts val="0"/>
              </a:spcAft>
              <a:buSzPts val="4800"/>
              <a:buFont typeface="Poppins SemiBold"/>
              <a:buNone/>
              <a:defRPr sz="4800">
                <a:latin typeface="Poppins SemiBold"/>
                <a:ea typeface="Poppins SemiBold"/>
                <a:cs typeface="Poppins SemiBold"/>
                <a:sym typeface="Poppins SemiBold"/>
              </a:defRPr>
            </a:lvl3pPr>
            <a:lvl4pPr lvl="3" rtl="0">
              <a:spcBef>
                <a:spcPts val="0"/>
              </a:spcBef>
              <a:spcAft>
                <a:spcPts val="0"/>
              </a:spcAft>
              <a:buSzPts val="4800"/>
              <a:buFont typeface="Poppins SemiBold"/>
              <a:buNone/>
              <a:defRPr sz="4800">
                <a:latin typeface="Poppins SemiBold"/>
                <a:ea typeface="Poppins SemiBold"/>
                <a:cs typeface="Poppins SemiBold"/>
                <a:sym typeface="Poppins SemiBold"/>
              </a:defRPr>
            </a:lvl4pPr>
            <a:lvl5pPr lvl="4" rtl="0">
              <a:spcBef>
                <a:spcPts val="0"/>
              </a:spcBef>
              <a:spcAft>
                <a:spcPts val="0"/>
              </a:spcAft>
              <a:buSzPts val="4800"/>
              <a:buFont typeface="Poppins SemiBold"/>
              <a:buNone/>
              <a:defRPr sz="4800">
                <a:latin typeface="Poppins SemiBold"/>
                <a:ea typeface="Poppins SemiBold"/>
                <a:cs typeface="Poppins SemiBold"/>
                <a:sym typeface="Poppins SemiBold"/>
              </a:defRPr>
            </a:lvl5pPr>
            <a:lvl6pPr lvl="5" rtl="0">
              <a:spcBef>
                <a:spcPts val="0"/>
              </a:spcBef>
              <a:spcAft>
                <a:spcPts val="0"/>
              </a:spcAft>
              <a:buSzPts val="4800"/>
              <a:buFont typeface="Poppins SemiBold"/>
              <a:buNone/>
              <a:defRPr sz="4800">
                <a:latin typeface="Poppins SemiBold"/>
                <a:ea typeface="Poppins SemiBold"/>
                <a:cs typeface="Poppins SemiBold"/>
                <a:sym typeface="Poppins SemiBold"/>
              </a:defRPr>
            </a:lvl6pPr>
            <a:lvl7pPr lvl="6" rtl="0">
              <a:spcBef>
                <a:spcPts val="0"/>
              </a:spcBef>
              <a:spcAft>
                <a:spcPts val="0"/>
              </a:spcAft>
              <a:buSzPts val="4800"/>
              <a:buFont typeface="Poppins SemiBold"/>
              <a:buNone/>
              <a:defRPr sz="4800">
                <a:latin typeface="Poppins SemiBold"/>
                <a:ea typeface="Poppins SemiBold"/>
                <a:cs typeface="Poppins SemiBold"/>
                <a:sym typeface="Poppins SemiBold"/>
              </a:defRPr>
            </a:lvl7pPr>
            <a:lvl8pPr lvl="7" rtl="0">
              <a:spcBef>
                <a:spcPts val="0"/>
              </a:spcBef>
              <a:spcAft>
                <a:spcPts val="0"/>
              </a:spcAft>
              <a:buSzPts val="4800"/>
              <a:buFont typeface="Poppins SemiBold"/>
              <a:buNone/>
              <a:defRPr sz="4800">
                <a:latin typeface="Poppins SemiBold"/>
                <a:ea typeface="Poppins SemiBold"/>
                <a:cs typeface="Poppins SemiBold"/>
                <a:sym typeface="Poppins SemiBold"/>
              </a:defRPr>
            </a:lvl8pPr>
            <a:lvl9pPr lvl="8" rtl="0">
              <a:spcBef>
                <a:spcPts val="0"/>
              </a:spcBef>
              <a:spcAft>
                <a:spcPts val="0"/>
              </a:spcAft>
              <a:buSzPts val="4800"/>
              <a:buFont typeface="Poppins SemiBold"/>
              <a:buNone/>
              <a:defRPr sz="4800">
                <a:latin typeface="Poppins SemiBold"/>
                <a:ea typeface="Poppins SemiBold"/>
                <a:cs typeface="Poppins SemiBold"/>
                <a:sym typeface="Poppins SemiBold"/>
              </a:defRPr>
            </a:lvl9pPr>
          </a:lstStyle>
          <a:p/>
        </p:txBody>
      </p:sp>
      <p:sp>
        <p:nvSpPr>
          <p:cNvPr id="97" name="Google Shape;97;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98" name="Google Shape;98;p14"/>
          <p:cNvSpPr/>
          <p:nvPr/>
        </p:nvSpPr>
        <p:spPr>
          <a:xfrm>
            <a:off x="-19850" y="-39725"/>
            <a:ext cx="9204600" cy="149100"/>
          </a:xfrm>
          <a:prstGeom prst="rect">
            <a:avLst/>
          </a:prstGeom>
          <a:solidFill>
            <a:srgbClr val="0264A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9" name="Google Shape;99;p14"/>
          <p:cNvPicPr preferRelativeResize="0"/>
          <p:nvPr/>
        </p:nvPicPr>
        <p:blipFill>
          <a:blip r:embed="rId2">
            <a:alphaModFix/>
          </a:blip>
          <a:stretch>
            <a:fillRect/>
          </a:stretch>
        </p:blipFill>
        <p:spPr>
          <a:xfrm rot="771761">
            <a:off x="1249104" y="2700025"/>
            <a:ext cx="10742571" cy="8090076"/>
          </a:xfrm>
          <a:prstGeom prst="rect">
            <a:avLst/>
          </a:prstGeom>
          <a:noFill/>
          <a:ln>
            <a:noFill/>
          </a:ln>
        </p:spPr>
      </p:pic>
      <p:pic>
        <p:nvPicPr>
          <p:cNvPr id="100" name="Google Shape;100;p14"/>
          <p:cNvPicPr preferRelativeResize="0"/>
          <p:nvPr/>
        </p:nvPicPr>
        <p:blipFill>
          <a:blip r:embed="rId3">
            <a:alphaModFix/>
          </a:blip>
          <a:stretch>
            <a:fillRect/>
          </a:stretch>
        </p:blipFill>
        <p:spPr>
          <a:xfrm>
            <a:off x="311700" y="4278971"/>
            <a:ext cx="761800" cy="732027"/>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on right">
  <p:cSld name="CUSTOM_1">
    <p:spTree>
      <p:nvGrpSpPr>
        <p:cNvPr id="101" name="Shape 101"/>
        <p:cNvGrpSpPr/>
        <p:nvPr/>
      </p:nvGrpSpPr>
      <p:grpSpPr>
        <a:xfrm>
          <a:off x="0" y="0"/>
          <a:ext cx="0" cy="0"/>
          <a:chOff x="0" y="0"/>
          <a:chExt cx="0" cy="0"/>
        </a:xfrm>
      </p:grpSpPr>
      <p:sp>
        <p:nvSpPr>
          <p:cNvPr id="102" name="Google Shape;102;p15"/>
          <p:cNvSpPr txBox="1"/>
          <p:nvPr>
            <p:ph type="title"/>
          </p:nvPr>
        </p:nvSpPr>
        <p:spPr>
          <a:xfrm>
            <a:off x="450775" y="5145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Font typeface="Poppins SemiBold"/>
              <a:buNone/>
              <a:defRPr b="0">
                <a:latin typeface="Poppins SemiBold"/>
                <a:ea typeface="Poppins SemiBold"/>
                <a:cs typeface="Poppins SemiBold"/>
                <a:sym typeface="Poppins SemiBold"/>
              </a:defRPr>
            </a:lvl1pPr>
            <a:lvl2pPr lvl="1" rtl="0">
              <a:spcBef>
                <a:spcPts val="0"/>
              </a:spcBef>
              <a:spcAft>
                <a:spcPts val="0"/>
              </a:spcAft>
              <a:buSzPts val="2800"/>
              <a:buFont typeface="Poppins SemiBold"/>
              <a:buNone/>
              <a:defRPr>
                <a:latin typeface="Poppins SemiBold"/>
                <a:ea typeface="Poppins SemiBold"/>
                <a:cs typeface="Poppins SemiBold"/>
                <a:sym typeface="Poppins SemiBold"/>
              </a:defRPr>
            </a:lvl2pPr>
            <a:lvl3pPr lvl="2" rtl="0">
              <a:spcBef>
                <a:spcPts val="0"/>
              </a:spcBef>
              <a:spcAft>
                <a:spcPts val="0"/>
              </a:spcAft>
              <a:buSzPts val="2800"/>
              <a:buFont typeface="Poppins SemiBold"/>
              <a:buNone/>
              <a:defRPr>
                <a:latin typeface="Poppins SemiBold"/>
                <a:ea typeface="Poppins SemiBold"/>
                <a:cs typeface="Poppins SemiBold"/>
                <a:sym typeface="Poppins SemiBold"/>
              </a:defRPr>
            </a:lvl3pPr>
            <a:lvl4pPr lvl="3" rtl="0">
              <a:spcBef>
                <a:spcPts val="0"/>
              </a:spcBef>
              <a:spcAft>
                <a:spcPts val="0"/>
              </a:spcAft>
              <a:buSzPts val="2800"/>
              <a:buFont typeface="Poppins SemiBold"/>
              <a:buNone/>
              <a:defRPr>
                <a:latin typeface="Poppins SemiBold"/>
                <a:ea typeface="Poppins SemiBold"/>
                <a:cs typeface="Poppins SemiBold"/>
                <a:sym typeface="Poppins SemiBold"/>
              </a:defRPr>
            </a:lvl4pPr>
            <a:lvl5pPr lvl="4" rtl="0">
              <a:spcBef>
                <a:spcPts val="0"/>
              </a:spcBef>
              <a:spcAft>
                <a:spcPts val="0"/>
              </a:spcAft>
              <a:buSzPts val="2800"/>
              <a:buFont typeface="Poppins SemiBold"/>
              <a:buNone/>
              <a:defRPr>
                <a:latin typeface="Poppins SemiBold"/>
                <a:ea typeface="Poppins SemiBold"/>
                <a:cs typeface="Poppins SemiBold"/>
                <a:sym typeface="Poppins SemiBold"/>
              </a:defRPr>
            </a:lvl5pPr>
            <a:lvl6pPr lvl="5" rtl="0">
              <a:spcBef>
                <a:spcPts val="0"/>
              </a:spcBef>
              <a:spcAft>
                <a:spcPts val="0"/>
              </a:spcAft>
              <a:buSzPts val="2800"/>
              <a:buFont typeface="Poppins SemiBold"/>
              <a:buNone/>
              <a:defRPr>
                <a:latin typeface="Poppins SemiBold"/>
                <a:ea typeface="Poppins SemiBold"/>
                <a:cs typeface="Poppins SemiBold"/>
                <a:sym typeface="Poppins SemiBold"/>
              </a:defRPr>
            </a:lvl6pPr>
            <a:lvl7pPr lvl="6" rtl="0">
              <a:spcBef>
                <a:spcPts val="0"/>
              </a:spcBef>
              <a:spcAft>
                <a:spcPts val="0"/>
              </a:spcAft>
              <a:buSzPts val="2800"/>
              <a:buFont typeface="Poppins SemiBold"/>
              <a:buNone/>
              <a:defRPr>
                <a:latin typeface="Poppins SemiBold"/>
                <a:ea typeface="Poppins SemiBold"/>
                <a:cs typeface="Poppins SemiBold"/>
                <a:sym typeface="Poppins SemiBold"/>
              </a:defRPr>
            </a:lvl7pPr>
            <a:lvl8pPr lvl="7" rtl="0">
              <a:spcBef>
                <a:spcPts val="0"/>
              </a:spcBef>
              <a:spcAft>
                <a:spcPts val="0"/>
              </a:spcAft>
              <a:buSzPts val="2800"/>
              <a:buFont typeface="Poppins SemiBold"/>
              <a:buNone/>
              <a:defRPr>
                <a:latin typeface="Poppins SemiBold"/>
                <a:ea typeface="Poppins SemiBold"/>
                <a:cs typeface="Poppins SemiBold"/>
                <a:sym typeface="Poppins SemiBold"/>
              </a:defRPr>
            </a:lvl8pPr>
            <a:lvl9pPr lvl="8" rtl="0">
              <a:spcBef>
                <a:spcPts val="0"/>
              </a:spcBef>
              <a:spcAft>
                <a:spcPts val="0"/>
              </a:spcAft>
              <a:buSzPts val="2800"/>
              <a:buFont typeface="Poppins SemiBold"/>
              <a:buNone/>
              <a:defRPr>
                <a:latin typeface="Poppins SemiBold"/>
                <a:ea typeface="Poppins SemiBold"/>
                <a:cs typeface="Poppins SemiBold"/>
                <a:sym typeface="Poppins SemiBold"/>
              </a:defRPr>
            </a:lvl9pPr>
          </a:lstStyle>
          <a:p/>
        </p:txBody>
      </p:sp>
      <p:sp>
        <p:nvSpPr>
          <p:cNvPr id="103" name="Google Shape;103;p15"/>
          <p:cNvSpPr txBox="1"/>
          <p:nvPr>
            <p:ph idx="1" type="subTitle"/>
          </p:nvPr>
        </p:nvSpPr>
        <p:spPr>
          <a:xfrm>
            <a:off x="450775" y="1251475"/>
            <a:ext cx="3550800" cy="27798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1pPr>
            <a:lvl2pPr lvl="1"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2pPr>
            <a:lvl3pPr lvl="2"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3pPr>
            <a:lvl4pPr lvl="3"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4pPr>
            <a:lvl5pPr lvl="4"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5pPr>
            <a:lvl6pPr lvl="5"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6pPr>
            <a:lvl7pPr lvl="6"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7pPr>
            <a:lvl8pPr lvl="7"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8pPr>
            <a:lvl9pPr lvl="8"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9pPr>
          </a:lstStyle>
          <a:p/>
        </p:txBody>
      </p:sp>
      <p:sp>
        <p:nvSpPr>
          <p:cNvPr id="104" name="Google Shape;104;p15"/>
          <p:cNvSpPr/>
          <p:nvPr/>
        </p:nvSpPr>
        <p:spPr>
          <a:xfrm>
            <a:off x="-19850" y="-39725"/>
            <a:ext cx="9204600" cy="149100"/>
          </a:xfrm>
          <a:prstGeom prst="rect">
            <a:avLst/>
          </a:prstGeom>
          <a:solidFill>
            <a:srgbClr val="0264A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5" name="Google Shape;105;p15"/>
          <p:cNvPicPr preferRelativeResize="0"/>
          <p:nvPr/>
        </p:nvPicPr>
        <p:blipFill>
          <a:blip r:embed="rId2">
            <a:alphaModFix/>
          </a:blip>
          <a:stretch>
            <a:fillRect/>
          </a:stretch>
        </p:blipFill>
        <p:spPr>
          <a:xfrm rot="771761">
            <a:off x="1249104" y="2700025"/>
            <a:ext cx="10742571" cy="8090076"/>
          </a:xfrm>
          <a:prstGeom prst="rect">
            <a:avLst/>
          </a:prstGeom>
          <a:noFill/>
          <a:ln>
            <a:noFill/>
          </a:ln>
        </p:spPr>
      </p:pic>
      <p:pic>
        <p:nvPicPr>
          <p:cNvPr id="106" name="Google Shape;106;p15"/>
          <p:cNvPicPr preferRelativeResize="0"/>
          <p:nvPr/>
        </p:nvPicPr>
        <p:blipFill>
          <a:blip r:embed="rId3">
            <a:alphaModFix/>
          </a:blip>
          <a:stretch>
            <a:fillRect/>
          </a:stretch>
        </p:blipFill>
        <p:spPr>
          <a:xfrm>
            <a:off x="311700" y="4278971"/>
            <a:ext cx="761800" cy="732027"/>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_1">
    <p:bg>
      <p:bgPr>
        <a:solidFill>
          <a:schemeClr val="lt1"/>
        </a:solidFill>
      </p:bgPr>
    </p:bg>
    <p:spTree>
      <p:nvGrpSpPr>
        <p:cNvPr id="107" name="Shape 107"/>
        <p:cNvGrpSpPr/>
        <p:nvPr/>
      </p:nvGrpSpPr>
      <p:grpSpPr>
        <a:xfrm>
          <a:off x="0" y="0"/>
          <a:ext cx="0" cy="0"/>
          <a:chOff x="0" y="0"/>
          <a:chExt cx="0" cy="0"/>
        </a:xfrm>
      </p:grpSpPr>
      <p:sp>
        <p:nvSpPr>
          <p:cNvPr id="108" name="Google Shape;108;p16"/>
          <p:cNvSpPr/>
          <p:nvPr/>
        </p:nvSpPr>
        <p:spPr>
          <a:xfrm>
            <a:off x="-39725" y="-22025"/>
            <a:ext cx="4611600" cy="5187300"/>
          </a:xfrm>
          <a:prstGeom prst="rect">
            <a:avLst/>
          </a:prstGeom>
          <a:solidFill>
            <a:srgbClr val="7CB8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10" name="Google Shape;110;p16"/>
          <p:cNvSpPr/>
          <p:nvPr/>
        </p:nvSpPr>
        <p:spPr>
          <a:xfrm>
            <a:off x="4572000" y="-125"/>
            <a:ext cx="4572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Poppins"/>
              <a:ea typeface="Poppins"/>
              <a:cs typeface="Poppins"/>
              <a:sym typeface="Poppins"/>
            </a:endParaRPr>
          </a:p>
        </p:txBody>
      </p:sp>
      <p:sp>
        <p:nvSpPr>
          <p:cNvPr id="111" name="Google Shape;111;p16"/>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spcBef>
                <a:spcPts val="0"/>
              </a:spcBef>
              <a:spcAft>
                <a:spcPts val="0"/>
              </a:spcAft>
              <a:buClr>
                <a:srgbClr val="FFFFFF"/>
              </a:buClr>
              <a:buSzPts val="4200"/>
              <a:buFont typeface="Poppins SemiBold"/>
              <a:buNone/>
              <a:defRPr b="0" sz="4200">
                <a:solidFill>
                  <a:srgbClr val="FFFFFF"/>
                </a:solidFill>
                <a:latin typeface="Poppins SemiBold"/>
                <a:ea typeface="Poppins SemiBold"/>
                <a:cs typeface="Poppins SemiBold"/>
                <a:sym typeface="Poppins SemiBold"/>
              </a:defRPr>
            </a:lvl1pPr>
            <a:lvl2pPr lvl="1" rtl="0">
              <a:spcBef>
                <a:spcPts val="0"/>
              </a:spcBef>
              <a:spcAft>
                <a:spcPts val="0"/>
              </a:spcAft>
              <a:buClr>
                <a:srgbClr val="FFFFFF"/>
              </a:buClr>
              <a:buSzPts val="4200"/>
              <a:buFont typeface="Poppins SemiBold"/>
              <a:buNone/>
              <a:defRPr sz="4200">
                <a:solidFill>
                  <a:srgbClr val="FFFFFF"/>
                </a:solidFill>
                <a:latin typeface="Poppins SemiBold"/>
                <a:ea typeface="Poppins SemiBold"/>
                <a:cs typeface="Poppins SemiBold"/>
                <a:sym typeface="Poppins SemiBold"/>
              </a:defRPr>
            </a:lvl2pPr>
            <a:lvl3pPr lvl="2" rtl="0">
              <a:spcBef>
                <a:spcPts val="0"/>
              </a:spcBef>
              <a:spcAft>
                <a:spcPts val="0"/>
              </a:spcAft>
              <a:buClr>
                <a:srgbClr val="FFFFFF"/>
              </a:buClr>
              <a:buSzPts val="4200"/>
              <a:buFont typeface="Poppins SemiBold"/>
              <a:buNone/>
              <a:defRPr sz="4200">
                <a:solidFill>
                  <a:srgbClr val="FFFFFF"/>
                </a:solidFill>
                <a:latin typeface="Poppins SemiBold"/>
                <a:ea typeface="Poppins SemiBold"/>
                <a:cs typeface="Poppins SemiBold"/>
                <a:sym typeface="Poppins SemiBold"/>
              </a:defRPr>
            </a:lvl3pPr>
            <a:lvl4pPr lvl="3" rtl="0">
              <a:spcBef>
                <a:spcPts val="0"/>
              </a:spcBef>
              <a:spcAft>
                <a:spcPts val="0"/>
              </a:spcAft>
              <a:buClr>
                <a:srgbClr val="FFFFFF"/>
              </a:buClr>
              <a:buSzPts val="4200"/>
              <a:buFont typeface="Poppins SemiBold"/>
              <a:buNone/>
              <a:defRPr sz="4200">
                <a:solidFill>
                  <a:srgbClr val="FFFFFF"/>
                </a:solidFill>
                <a:latin typeface="Poppins SemiBold"/>
                <a:ea typeface="Poppins SemiBold"/>
                <a:cs typeface="Poppins SemiBold"/>
                <a:sym typeface="Poppins SemiBold"/>
              </a:defRPr>
            </a:lvl4pPr>
            <a:lvl5pPr lvl="4" rtl="0">
              <a:spcBef>
                <a:spcPts val="0"/>
              </a:spcBef>
              <a:spcAft>
                <a:spcPts val="0"/>
              </a:spcAft>
              <a:buClr>
                <a:srgbClr val="FFFFFF"/>
              </a:buClr>
              <a:buSzPts val="4200"/>
              <a:buFont typeface="Poppins SemiBold"/>
              <a:buNone/>
              <a:defRPr sz="4200">
                <a:solidFill>
                  <a:srgbClr val="FFFFFF"/>
                </a:solidFill>
                <a:latin typeface="Poppins SemiBold"/>
                <a:ea typeface="Poppins SemiBold"/>
                <a:cs typeface="Poppins SemiBold"/>
                <a:sym typeface="Poppins SemiBold"/>
              </a:defRPr>
            </a:lvl5pPr>
            <a:lvl6pPr lvl="5" rtl="0">
              <a:spcBef>
                <a:spcPts val="0"/>
              </a:spcBef>
              <a:spcAft>
                <a:spcPts val="0"/>
              </a:spcAft>
              <a:buClr>
                <a:srgbClr val="FFFFFF"/>
              </a:buClr>
              <a:buSzPts val="4200"/>
              <a:buFont typeface="Poppins SemiBold"/>
              <a:buNone/>
              <a:defRPr sz="4200">
                <a:solidFill>
                  <a:srgbClr val="FFFFFF"/>
                </a:solidFill>
                <a:latin typeface="Poppins SemiBold"/>
                <a:ea typeface="Poppins SemiBold"/>
                <a:cs typeface="Poppins SemiBold"/>
                <a:sym typeface="Poppins SemiBold"/>
              </a:defRPr>
            </a:lvl6pPr>
            <a:lvl7pPr lvl="6" rtl="0">
              <a:spcBef>
                <a:spcPts val="0"/>
              </a:spcBef>
              <a:spcAft>
                <a:spcPts val="0"/>
              </a:spcAft>
              <a:buClr>
                <a:srgbClr val="FFFFFF"/>
              </a:buClr>
              <a:buSzPts val="4200"/>
              <a:buFont typeface="Poppins SemiBold"/>
              <a:buNone/>
              <a:defRPr sz="4200">
                <a:solidFill>
                  <a:srgbClr val="FFFFFF"/>
                </a:solidFill>
                <a:latin typeface="Poppins SemiBold"/>
                <a:ea typeface="Poppins SemiBold"/>
                <a:cs typeface="Poppins SemiBold"/>
                <a:sym typeface="Poppins SemiBold"/>
              </a:defRPr>
            </a:lvl7pPr>
            <a:lvl8pPr lvl="7" rtl="0">
              <a:spcBef>
                <a:spcPts val="0"/>
              </a:spcBef>
              <a:spcAft>
                <a:spcPts val="0"/>
              </a:spcAft>
              <a:buClr>
                <a:srgbClr val="FFFFFF"/>
              </a:buClr>
              <a:buSzPts val="4200"/>
              <a:buFont typeface="Poppins SemiBold"/>
              <a:buNone/>
              <a:defRPr sz="4200">
                <a:solidFill>
                  <a:srgbClr val="FFFFFF"/>
                </a:solidFill>
                <a:latin typeface="Poppins SemiBold"/>
                <a:ea typeface="Poppins SemiBold"/>
                <a:cs typeface="Poppins SemiBold"/>
                <a:sym typeface="Poppins SemiBold"/>
              </a:defRPr>
            </a:lvl8pPr>
            <a:lvl9pPr lvl="8" rtl="0">
              <a:spcBef>
                <a:spcPts val="0"/>
              </a:spcBef>
              <a:spcAft>
                <a:spcPts val="0"/>
              </a:spcAft>
              <a:buClr>
                <a:srgbClr val="FFFFFF"/>
              </a:buClr>
              <a:buSzPts val="4200"/>
              <a:buFont typeface="Poppins SemiBold"/>
              <a:buNone/>
              <a:defRPr sz="4200">
                <a:solidFill>
                  <a:srgbClr val="FFFFFF"/>
                </a:solidFill>
                <a:latin typeface="Poppins SemiBold"/>
                <a:ea typeface="Poppins SemiBold"/>
                <a:cs typeface="Poppins SemiBold"/>
                <a:sym typeface="Poppins SemiBold"/>
              </a:defRPr>
            </a:lvl9pPr>
          </a:lstStyle>
          <a:p/>
        </p:txBody>
      </p:sp>
      <p:sp>
        <p:nvSpPr>
          <p:cNvPr id="112" name="Google Shape;112;p16"/>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Clr>
                <a:srgbClr val="FFFFFF"/>
              </a:buClr>
              <a:buSzPts val="2100"/>
              <a:buFont typeface="Poppins"/>
              <a:buNone/>
              <a:defRPr sz="2100">
                <a:solidFill>
                  <a:srgbClr val="FFFFFF"/>
                </a:solidFill>
                <a:latin typeface="Poppins"/>
                <a:ea typeface="Poppins"/>
                <a:cs typeface="Poppins"/>
                <a:sym typeface="Poppins"/>
              </a:defRPr>
            </a:lvl1pPr>
            <a:lvl2pPr lvl="1" rtl="0">
              <a:lnSpc>
                <a:spcPct val="100000"/>
              </a:lnSpc>
              <a:spcBef>
                <a:spcPts val="0"/>
              </a:spcBef>
              <a:spcAft>
                <a:spcPts val="0"/>
              </a:spcAft>
              <a:buClr>
                <a:srgbClr val="FFFFFF"/>
              </a:buClr>
              <a:buSzPts val="2100"/>
              <a:buFont typeface="Poppins"/>
              <a:buNone/>
              <a:defRPr sz="2100">
                <a:solidFill>
                  <a:srgbClr val="FFFFFF"/>
                </a:solidFill>
                <a:latin typeface="Poppins"/>
                <a:ea typeface="Poppins"/>
                <a:cs typeface="Poppins"/>
                <a:sym typeface="Poppins"/>
              </a:defRPr>
            </a:lvl2pPr>
            <a:lvl3pPr lvl="2" rtl="0">
              <a:lnSpc>
                <a:spcPct val="100000"/>
              </a:lnSpc>
              <a:spcBef>
                <a:spcPts val="0"/>
              </a:spcBef>
              <a:spcAft>
                <a:spcPts val="0"/>
              </a:spcAft>
              <a:buClr>
                <a:srgbClr val="FFFFFF"/>
              </a:buClr>
              <a:buSzPts val="2100"/>
              <a:buFont typeface="Poppins"/>
              <a:buNone/>
              <a:defRPr sz="2100">
                <a:solidFill>
                  <a:srgbClr val="FFFFFF"/>
                </a:solidFill>
                <a:latin typeface="Poppins"/>
                <a:ea typeface="Poppins"/>
                <a:cs typeface="Poppins"/>
                <a:sym typeface="Poppins"/>
              </a:defRPr>
            </a:lvl3pPr>
            <a:lvl4pPr lvl="3" rtl="0">
              <a:lnSpc>
                <a:spcPct val="100000"/>
              </a:lnSpc>
              <a:spcBef>
                <a:spcPts val="0"/>
              </a:spcBef>
              <a:spcAft>
                <a:spcPts val="0"/>
              </a:spcAft>
              <a:buClr>
                <a:srgbClr val="FFFFFF"/>
              </a:buClr>
              <a:buSzPts val="2100"/>
              <a:buFont typeface="Poppins"/>
              <a:buNone/>
              <a:defRPr sz="2100">
                <a:solidFill>
                  <a:srgbClr val="FFFFFF"/>
                </a:solidFill>
                <a:latin typeface="Poppins"/>
                <a:ea typeface="Poppins"/>
                <a:cs typeface="Poppins"/>
                <a:sym typeface="Poppins"/>
              </a:defRPr>
            </a:lvl4pPr>
            <a:lvl5pPr lvl="4" rtl="0">
              <a:lnSpc>
                <a:spcPct val="100000"/>
              </a:lnSpc>
              <a:spcBef>
                <a:spcPts val="0"/>
              </a:spcBef>
              <a:spcAft>
                <a:spcPts val="0"/>
              </a:spcAft>
              <a:buClr>
                <a:srgbClr val="FFFFFF"/>
              </a:buClr>
              <a:buSzPts val="2100"/>
              <a:buFont typeface="Poppins"/>
              <a:buNone/>
              <a:defRPr sz="2100">
                <a:solidFill>
                  <a:srgbClr val="FFFFFF"/>
                </a:solidFill>
                <a:latin typeface="Poppins"/>
                <a:ea typeface="Poppins"/>
                <a:cs typeface="Poppins"/>
                <a:sym typeface="Poppins"/>
              </a:defRPr>
            </a:lvl5pPr>
            <a:lvl6pPr lvl="5" rtl="0">
              <a:lnSpc>
                <a:spcPct val="100000"/>
              </a:lnSpc>
              <a:spcBef>
                <a:spcPts val="0"/>
              </a:spcBef>
              <a:spcAft>
                <a:spcPts val="0"/>
              </a:spcAft>
              <a:buClr>
                <a:srgbClr val="FFFFFF"/>
              </a:buClr>
              <a:buSzPts val="2100"/>
              <a:buFont typeface="Poppins"/>
              <a:buNone/>
              <a:defRPr sz="2100">
                <a:solidFill>
                  <a:srgbClr val="FFFFFF"/>
                </a:solidFill>
                <a:latin typeface="Poppins"/>
                <a:ea typeface="Poppins"/>
                <a:cs typeface="Poppins"/>
                <a:sym typeface="Poppins"/>
              </a:defRPr>
            </a:lvl6pPr>
            <a:lvl7pPr lvl="6" rtl="0">
              <a:lnSpc>
                <a:spcPct val="100000"/>
              </a:lnSpc>
              <a:spcBef>
                <a:spcPts val="0"/>
              </a:spcBef>
              <a:spcAft>
                <a:spcPts val="0"/>
              </a:spcAft>
              <a:buClr>
                <a:srgbClr val="FFFFFF"/>
              </a:buClr>
              <a:buSzPts val="2100"/>
              <a:buFont typeface="Poppins"/>
              <a:buNone/>
              <a:defRPr sz="2100">
                <a:solidFill>
                  <a:srgbClr val="FFFFFF"/>
                </a:solidFill>
                <a:latin typeface="Poppins"/>
                <a:ea typeface="Poppins"/>
                <a:cs typeface="Poppins"/>
                <a:sym typeface="Poppins"/>
              </a:defRPr>
            </a:lvl7pPr>
            <a:lvl8pPr lvl="7" rtl="0">
              <a:lnSpc>
                <a:spcPct val="100000"/>
              </a:lnSpc>
              <a:spcBef>
                <a:spcPts val="0"/>
              </a:spcBef>
              <a:spcAft>
                <a:spcPts val="0"/>
              </a:spcAft>
              <a:buClr>
                <a:srgbClr val="FFFFFF"/>
              </a:buClr>
              <a:buSzPts val="2100"/>
              <a:buFont typeface="Poppins"/>
              <a:buNone/>
              <a:defRPr sz="2100">
                <a:solidFill>
                  <a:srgbClr val="FFFFFF"/>
                </a:solidFill>
                <a:latin typeface="Poppins"/>
                <a:ea typeface="Poppins"/>
                <a:cs typeface="Poppins"/>
                <a:sym typeface="Poppins"/>
              </a:defRPr>
            </a:lvl8pPr>
            <a:lvl9pPr lvl="8" rtl="0">
              <a:lnSpc>
                <a:spcPct val="100000"/>
              </a:lnSpc>
              <a:spcBef>
                <a:spcPts val="0"/>
              </a:spcBef>
              <a:spcAft>
                <a:spcPts val="0"/>
              </a:spcAft>
              <a:buClr>
                <a:srgbClr val="FFFFFF"/>
              </a:buClr>
              <a:buSzPts val="2100"/>
              <a:buFont typeface="Poppins"/>
              <a:buNone/>
              <a:defRPr sz="2100">
                <a:solidFill>
                  <a:srgbClr val="FFFFFF"/>
                </a:solidFill>
                <a:latin typeface="Poppins"/>
                <a:ea typeface="Poppins"/>
                <a:cs typeface="Poppins"/>
                <a:sym typeface="Poppins"/>
              </a:defRPr>
            </a:lvl9pPr>
          </a:lstStyle>
          <a:p/>
        </p:txBody>
      </p:sp>
      <p:sp>
        <p:nvSpPr>
          <p:cNvPr id="113" name="Google Shape;113;p16"/>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Clr>
                <a:srgbClr val="000000"/>
              </a:buClr>
              <a:buSzPts val="1800"/>
              <a:buFont typeface="Poppins"/>
              <a:buChar char="●"/>
              <a:defRPr>
                <a:solidFill>
                  <a:srgbClr val="000000"/>
                </a:solidFill>
                <a:latin typeface="Poppins"/>
                <a:ea typeface="Poppins"/>
                <a:cs typeface="Poppins"/>
                <a:sym typeface="Poppins"/>
              </a:defRPr>
            </a:lvl1pPr>
            <a:lvl2pPr indent="-317500" lvl="1" marL="914400" rtl="0">
              <a:spcBef>
                <a:spcPts val="0"/>
              </a:spcBef>
              <a:spcAft>
                <a:spcPts val="0"/>
              </a:spcAft>
              <a:buClr>
                <a:srgbClr val="000000"/>
              </a:buClr>
              <a:buSzPts val="1400"/>
              <a:buFont typeface="Poppins"/>
              <a:buChar char="○"/>
              <a:defRPr>
                <a:solidFill>
                  <a:srgbClr val="000000"/>
                </a:solidFill>
                <a:latin typeface="Poppins"/>
                <a:ea typeface="Poppins"/>
                <a:cs typeface="Poppins"/>
                <a:sym typeface="Poppins"/>
              </a:defRPr>
            </a:lvl2pPr>
            <a:lvl3pPr indent="-317500" lvl="2" marL="1371600" rtl="0">
              <a:spcBef>
                <a:spcPts val="0"/>
              </a:spcBef>
              <a:spcAft>
                <a:spcPts val="0"/>
              </a:spcAft>
              <a:buClr>
                <a:srgbClr val="000000"/>
              </a:buClr>
              <a:buSzPts val="1400"/>
              <a:buFont typeface="Poppins"/>
              <a:buChar char="■"/>
              <a:defRPr>
                <a:solidFill>
                  <a:srgbClr val="000000"/>
                </a:solidFill>
                <a:latin typeface="Poppins"/>
                <a:ea typeface="Poppins"/>
                <a:cs typeface="Poppins"/>
                <a:sym typeface="Poppins"/>
              </a:defRPr>
            </a:lvl3pPr>
            <a:lvl4pPr indent="-317500" lvl="3" marL="1828800" rtl="0">
              <a:spcBef>
                <a:spcPts val="0"/>
              </a:spcBef>
              <a:spcAft>
                <a:spcPts val="0"/>
              </a:spcAft>
              <a:buClr>
                <a:srgbClr val="000000"/>
              </a:buClr>
              <a:buSzPts val="1400"/>
              <a:buFont typeface="Poppins"/>
              <a:buChar char="●"/>
              <a:defRPr>
                <a:solidFill>
                  <a:srgbClr val="000000"/>
                </a:solidFill>
                <a:latin typeface="Poppins"/>
                <a:ea typeface="Poppins"/>
                <a:cs typeface="Poppins"/>
                <a:sym typeface="Poppins"/>
              </a:defRPr>
            </a:lvl4pPr>
            <a:lvl5pPr indent="-317500" lvl="4" marL="2286000" rtl="0">
              <a:spcBef>
                <a:spcPts val="0"/>
              </a:spcBef>
              <a:spcAft>
                <a:spcPts val="0"/>
              </a:spcAft>
              <a:buClr>
                <a:srgbClr val="000000"/>
              </a:buClr>
              <a:buSzPts val="1400"/>
              <a:buFont typeface="Poppins"/>
              <a:buChar char="○"/>
              <a:defRPr>
                <a:solidFill>
                  <a:srgbClr val="000000"/>
                </a:solidFill>
                <a:latin typeface="Poppins"/>
                <a:ea typeface="Poppins"/>
                <a:cs typeface="Poppins"/>
                <a:sym typeface="Poppins"/>
              </a:defRPr>
            </a:lvl5pPr>
            <a:lvl6pPr indent="-317500" lvl="5" marL="2743200" rtl="0">
              <a:spcBef>
                <a:spcPts val="0"/>
              </a:spcBef>
              <a:spcAft>
                <a:spcPts val="0"/>
              </a:spcAft>
              <a:buClr>
                <a:srgbClr val="000000"/>
              </a:buClr>
              <a:buSzPts val="1400"/>
              <a:buFont typeface="Poppins"/>
              <a:buChar char="■"/>
              <a:defRPr>
                <a:solidFill>
                  <a:srgbClr val="000000"/>
                </a:solidFill>
                <a:latin typeface="Poppins"/>
                <a:ea typeface="Poppins"/>
                <a:cs typeface="Poppins"/>
                <a:sym typeface="Poppins"/>
              </a:defRPr>
            </a:lvl6pPr>
            <a:lvl7pPr indent="-317500" lvl="6" marL="3200400" rtl="0">
              <a:spcBef>
                <a:spcPts val="0"/>
              </a:spcBef>
              <a:spcAft>
                <a:spcPts val="0"/>
              </a:spcAft>
              <a:buClr>
                <a:srgbClr val="000000"/>
              </a:buClr>
              <a:buSzPts val="1400"/>
              <a:buFont typeface="Poppins"/>
              <a:buChar char="●"/>
              <a:defRPr>
                <a:solidFill>
                  <a:srgbClr val="000000"/>
                </a:solidFill>
                <a:latin typeface="Poppins"/>
                <a:ea typeface="Poppins"/>
                <a:cs typeface="Poppins"/>
                <a:sym typeface="Poppins"/>
              </a:defRPr>
            </a:lvl7pPr>
            <a:lvl8pPr indent="-317500" lvl="7" marL="3657600" rtl="0">
              <a:spcBef>
                <a:spcPts val="0"/>
              </a:spcBef>
              <a:spcAft>
                <a:spcPts val="0"/>
              </a:spcAft>
              <a:buClr>
                <a:srgbClr val="000000"/>
              </a:buClr>
              <a:buSzPts val="1400"/>
              <a:buFont typeface="Poppins"/>
              <a:buChar char="○"/>
              <a:defRPr>
                <a:solidFill>
                  <a:srgbClr val="000000"/>
                </a:solidFill>
                <a:latin typeface="Poppins"/>
                <a:ea typeface="Poppins"/>
                <a:cs typeface="Poppins"/>
                <a:sym typeface="Poppins"/>
              </a:defRPr>
            </a:lvl8pPr>
            <a:lvl9pPr indent="-317500" lvl="8" marL="4114800" rtl="0">
              <a:spcBef>
                <a:spcPts val="0"/>
              </a:spcBef>
              <a:spcAft>
                <a:spcPts val="0"/>
              </a:spcAft>
              <a:buClr>
                <a:srgbClr val="000000"/>
              </a:buClr>
              <a:buSzPts val="1400"/>
              <a:buFont typeface="Poppins"/>
              <a:buChar char="■"/>
              <a:defRPr>
                <a:solidFill>
                  <a:srgbClr val="000000"/>
                </a:solidFill>
                <a:latin typeface="Poppins"/>
                <a:ea typeface="Poppins"/>
                <a:cs typeface="Poppins"/>
                <a:sym typeface="Poppins"/>
              </a:defRPr>
            </a:lvl9pPr>
          </a:lstStyle>
          <a:p/>
        </p:txBody>
      </p:sp>
      <p:pic>
        <p:nvPicPr>
          <p:cNvPr id="114" name="Google Shape;114;p16"/>
          <p:cNvPicPr preferRelativeResize="0"/>
          <p:nvPr/>
        </p:nvPicPr>
        <p:blipFill>
          <a:blip r:embed="rId2">
            <a:alphaModFix/>
          </a:blip>
          <a:stretch>
            <a:fillRect/>
          </a:stretch>
        </p:blipFill>
        <p:spPr>
          <a:xfrm>
            <a:off x="311700" y="4278971"/>
            <a:ext cx="761800" cy="732027"/>
          </a:xfrm>
          <a:prstGeom prst="rect">
            <a:avLst/>
          </a:prstGeom>
          <a:noFill/>
          <a:ln>
            <a:noFill/>
          </a:ln>
        </p:spPr>
      </p:pic>
      <p:pic>
        <p:nvPicPr>
          <p:cNvPr id="115" name="Google Shape;115;p16"/>
          <p:cNvPicPr preferRelativeResize="0"/>
          <p:nvPr/>
        </p:nvPicPr>
        <p:blipFill>
          <a:blip r:embed="rId3">
            <a:alphaModFix/>
          </a:blip>
          <a:stretch>
            <a:fillRect/>
          </a:stretch>
        </p:blipFill>
        <p:spPr>
          <a:xfrm rot="-3967301">
            <a:off x="1246776" y="-1920153"/>
            <a:ext cx="8144851" cy="7576152"/>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16" name="Shape 116"/>
        <p:cNvGrpSpPr/>
        <p:nvPr/>
      </p:nvGrpSpPr>
      <p:grpSpPr>
        <a:xfrm>
          <a:off x="0" y="0"/>
          <a:ext cx="0" cy="0"/>
          <a:chOff x="0" y="0"/>
          <a:chExt cx="0" cy="0"/>
        </a:xfrm>
      </p:grpSpPr>
      <p:sp>
        <p:nvSpPr>
          <p:cNvPr id="117" name="Google Shape;117;p17"/>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18" name="Google Shape;118;p17"/>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SzPts val="1800"/>
              <a:buChar char="●"/>
              <a:defRPr/>
            </a:lvl1pPr>
            <a:lvl2pPr indent="-317500" lvl="1" marL="914400" rtl="0" algn="ctr">
              <a:spcBef>
                <a:spcPts val="0"/>
              </a:spcBef>
              <a:spcAft>
                <a:spcPts val="0"/>
              </a:spcAft>
              <a:buSzPts val="1400"/>
              <a:buChar char="○"/>
              <a:defRPr/>
            </a:lvl2pPr>
            <a:lvl3pPr indent="-317500" lvl="2" marL="1371600" rtl="0" algn="ctr">
              <a:spcBef>
                <a:spcPts val="0"/>
              </a:spcBef>
              <a:spcAft>
                <a:spcPts val="0"/>
              </a:spcAft>
              <a:buSzPts val="1400"/>
              <a:buChar char="■"/>
              <a:defRPr/>
            </a:lvl3pPr>
            <a:lvl4pPr indent="-317500" lvl="3" marL="1828800" rtl="0" algn="ctr">
              <a:spcBef>
                <a:spcPts val="0"/>
              </a:spcBef>
              <a:spcAft>
                <a:spcPts val="0"/>
              </a:spcAft>
              <a:buSzPts val="1400"/>
              <a:buChar char="●"/>
              <a:defRPr/>
            </a:lvl4pPr>
            <a:lvl5pPr indent="-317500" lvl="4" marL="2286000" rtl="0" algn="ctr">
              <a:spcBef>
                <a:spcPts val="0"/>
              </a:spcBef>
              <a:spcAft>
                <a:spcPts val="0"/>
              </a:spcAft>
              <a:buSzPts val="1400"/>
              <a:buChar char="○"/>
              <a:defRPr/>
            </a:lvl5pPr>
            <a:lvl6pPr indent="-317500" lvl="5" marL="2743200" rtl="0" algn="ctr">
              <a:spcBef>
                <a:spcPts val="0"/>
              </a:spcBef>
              <a:spcAft>
                <a:spcPts val="0"/>
              </a:spcAft>
              <a:buSzPts val="1400"/>
              <a:buChar char="■"/>
              <a:defRPr/>
            </a:lvl6pPr>
            <a:lvl7pPr indent="-317500" lvl="6" marL="3200400" rtl="0" algn="ctr">
              <a:spcBef>
                <a:spcPts val="0"/>
              </a:spcBef>
              <a:spcAft>
                <a:spcPts val="0"/>
              </a:spcAft>
              <a:buSzPts val="1400"/>
              <a:buChar char="●"/>
              <a:defRPr/>
            </a:lvl7pPr>
            <a:lvl8pPr indent="-317500" lvl="7" marL="3657600" rtl="0" algn="ctr">
              <a:spcBef>
                <a:spcPts val="0"/>
              </a:spcBef>
              <a:spcAft>
                <a:spcPts val="0"/>
              </a:spcAft>
              <a:buSzPts val="1400"/>
              <a:buChar char="○"/>
              <a:defRPr/>
            </a:lvl8pPr>
            <a:lvl9pPr indent="-317500" lvl="8" marL="4114800" rtl="0" algn="ctr">
              <a:spcBef>
                <a:spcPts val="0"/>
              </a:spcBef>
              <a:spcAft>
                <a:spcPts val="0"/>
              </a:spcAft>
              <a:buSzPts val="1400"/>
              <a:buChar char="■"/>
              <a:defRPr/>
            </a:lvl9pPr>
          </a:lstStyle>
          <a:p/>
        </p:txBody>
      </p:sp>
      <p:sp>
        <p:nvSpPr>
          <p:cNvPr id="119" name="Google Shape;119;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20" name="Google Shape;120;p17"/>
          <p:cNvSpPr/>
          <p:nvPr/>
        </p:nvSpPr>
        <p:spPr>
          <a:xfrm>
            <a:off x="-19850" y="-39725"/>
            <a:ext cx="9204600" cy="149100"/>
          </a:xfrm>
          <a:prstGeom prst="rect">
            <a:avLst/>
          </a:prstGeom>
          <a:solidFill>
            <a:srgbClr val="0264A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1" name="Google Shape;121;p17"/>
          <p:cNvPicPr preferRelativeResize="0"/>
          <p:nvPr/>
        </p:nvPicPr>
        <p:blipFill>
          <a:blip r:embed="rId2">
            <a:alphaModFix/>
          </a:blip>
          <a:stretch>
            <a:fillRect/>
          </a:stretch>
        </p:blipFill>
        <p:spPr>
          <a:xfrm rot="771761">
            <a:off x="1249104" y="2700025"/>
            <a:ext cx="10742571" cy="8090076"/>
          </a:xfrm>
          <a:prstGeom prst="rect">
            <a:avLst/>
          </a:prstGeom>
          <a:noFill/>
          <a:ln>
            <a:noFill/>
          </a:ln>
        </p:spPr>
      </p:pic>
      <p:pic>
        <p:nvPicPr>
          <p:cNvPr id="122" name="Google Shape;122;p17"/>
          <p:cNvPicPr preferRelativeResize="0"/>
          <p:nvPr/>
        </p:nvPicPr>
        <p:blipFill>
          <a:blip r:embed="rId3">
            <a:alphaModFix/>
          </a:blip>
          <a:stretch>
            <a:fillRect/>
          </a:stretch>
        </p:blipFill>
        <p:spPr>
          <a:xfrm>
            <a:off x="311700" y="4278971"/>
            <a:ext cx="761800" cy="732027"/>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3" name="Shape 123"/>
        <p:cNvGrpSpPr/>
        <p:nvPr/>
      </p:nvGrpSpPr>
      <p:grpSpPr>
        <a:xfrm>
          <a:off x="0" y="0"/>
          <a:ext cx="0" cy="0"/>
          <a:chOff x="0" y="0"/>
          <a:chExt cx="0" cy="0"/>
        </a:xfrm>
      </p:grpSpPr>
      <p:sp>
        <p:nvSpPr>
          <p:cNvPr id="124" name="Google Shape;124;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25" name="Google Shape;125;p18"/>
          <p:cNvSpPr/>
          <p:nvPr/>
        </p:nvSpPr>
        <p:spPr>
          <a:xfrm>
            <a:off x="-19850" y="-39725"/>
            <a:ext cx="9204600" cy="149100"/>
          </a:xfrm>
          <a:prstGeom prst="rect">
            <a:avLst/>
          </a:prstGeom>
          <a:solidFill>
            <a:srgbClr val="0264A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6" name="Google Shape;126;p18"/>
          <p:cNvPicPr preferRelativeResize="0"/>
          <p:nvPr/>
        </p:nvPicPr>
        <p:blipFill>
          <a:blip r:embed="rId2">
            <a:alphaModFix/>
          </a:blip>
          <a:stretch>
            <a:fillRect/>
          </a:stretch>
        </p:blipFill>
        <p:spPr>
          <a:xfrm rot="771761">
            <a:off x="1249104" y="2700025"/>
            <a:ext cx="10742571" cy="8090076"/>
          </a:xfrm>
          <a:prstGeom prst="rect">
            <a:avLst/>
          </a:prstGeom>
          <a:noFill/>
          <a:ln>
            <a:noFill/>
          </a:ln>
        </p:spPr>
      </p:pic>
      <p:pic>
        <p:nvPicPr>
          <p:cNvPr id="127" name="Google Shape;127;p18"/>
          <p:cNvPicPr preferRelativeResize="0"/>
          <p:nvPr/>
        </p:nvPicPr>
        <p:blipFill>
          <a:blip r:embed="rId3">
            <a:alphaModFix/>
          </a:blip>
          <a:stretch>
            <a:fillRect/>
          </a:stretch>
        </p:blipFill>
        <p:spPr>
          <a:xfrm>
            <a:off x="311700" y="4278971"/>
            <a:ext cx="761800" cy="732027"/>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Image, white text">
  <p:cSld name="CUSTOM">
    <p:spTree>
      <p:nvGrpSpPr>
        <p:cNvPr id="128" name="Shape 128"/>
        <p:cNvGrpSpPr/>
        <p:nvPr/>
      </p:nvGrpSpPr>
      <p:grpSpPr>
        <a:xfrm>
          <a:off x="0" y="0"/>
          <a:ext cx="0" cy="0"/>
          <a:chOff x="0" y="0"/>
          <a:chExt cx="0" cy="0"/>
        </a:xfrm>
      </p:grpSpPr>
      <p:sp>
        <p:nvSpPr>
          <p:cNvPr id="129" name="Google Shape;129;p19"/>
          <p:cNvSpPr txBox="1"/>
          <p:nvPr>
            <p:ph type="ctrTitle"/>
          </p:nvPr>
        </p:nvSpPr>
        <p:spPr>
          <a:xfrm>
            <a:off x="517832" y="303544"/>
            <a:ext cx="6714900" cy="2052600"/>
          </a:xfrm>
          <a:prstGeom prst="rect">
            <a:avLst/>
          </a:prstGeom>
        </p:spPr>
        <p:txBody>
          <a:bodyPr anchorCtr="0" anchor="b" bIns="91425" lIns="91425" spcFirstLastPara="1" rIns="91425" wrap="square" tIns="91425">
            <a:normAutofit/>
          </a:bodyPr>
          <a:lstStyle>
            <a:lvl1pPr lvl="0" rtl="0">
              <a:spcBef>
                <a:spcPts val="0"/>
              </a:spcBef>
              <a:spcAft>
                <a:spcPts val="0"/>
              </a:spcAft>
              <a:buClr>
                <a:srgbClr val="FFFFFF"/>
              </a:buClr>
              <a:buSzPts val="5200"/>
              <a:buFont typeface="Poppins"/>
              <a:buNone/>
              <a:defRPr sz="5200">
                <a:solidFill>
                  <a:srgbClr val="FFFFFF"/>
                </a:solidFill>
                <a:latin typeface="Poppins"/>
                <a:ea typeface="Poppins"/>
                <a:cs typeface="Poppins"/>
                <a:sym typeface="Poppins"/>
              </a:defRPr>
            </a:lvl1pPr>
            <a:lvl2pPr lvl="1" rtl="0">
              <a:spcBef>
                <a:spcPts val="0"/>
              </a:spcBef>
              <a:spcAft>
                <a:spcPts val="0"/>
              </a:spcAft>
              <a:buClr>
                <a:srgbClr val="FFFFFF"/>
              </a:buClr>
              <a:buSzPts val="5200"/>
              <a:buFont typeface="Poppins"/>
              <a:buNone/>
              <a:defRPr sz="5200">
                <a:solidFill>
                  <a:srgbClr val="FFFFFF"/>
                </a:solidFill>
                <a:latin typeface="Poppins"/>
                <a:ea typeface="Poppins"/>
                <a:cs typeface="Poppins"/>
                <a:sym typeface="Poppins"/>
              </a:defRPr>
            </a:lvl2pPr>
            <a:lvl3pPr lvl="2" rtl="0">
              <a:spcBef>
                <a:spcPts val="0"/>
              </a:spcBef>
              <a:spcAft>
                <a:spcPts val="0"/>
              </a:spcAft>
              <a:buClr>
                <a:srgbClr val="FFFFFF"/>
              </a:buClr>
              <a:buSzPts val="5200"/>
              <a:buFont typeface="Poppins"/>
              <a:buNone/>
              <a:defRPr sz="5200">
                <a:solidFill>
                  <a:srgbClr val="FFFFFF"/>
                </a:solidFill>
                <a:latin typeface="Poppins"/>
                <a:ea typeface="Poppins"/>
                <a:cs typeface="Poppins"/>
                <a:sym typeface="Poppins"/>
              </a:defRPr>
            </a:lvl3pPr>
            <a:lvl4pPr lvl="3" rtl="0">
              <a:spcBef>
                <a:spcPts val="0"/>
              </a:spcBef>
              <a:spcAft>
                <a:spcPts val="0"/>
              </a:spcAft>
              <a:buClr>
                <a:srgbClr val="FFFFFF"/>
              </a:buClr>
              <a:buSzPts val="5200"/>
              <a:buFont typeface="Poppins"/>
              <a:buNone/>
              <a:defRPr sz="5200">
                <a:solidFill>
                  <a:srgbClr val="FFFFFF"/>
                </a:solidFill>
                <a:latin typeface="Poppins"/>
                <a:ea typeface="Poppins"/>
                <a:cs typeface="Poppins"/>
                <a:sym typeface="Poppins"/>
              </a:defRPr>
            </a:lvl4pPr>
            <a:lvl5pPr lvl="4" rtl="0">
              <a:spcBef>
                <a:spcPts val="0"/>
              </a:spcBef>
              <a:spcAft>
                <a:spcPts val="0"/>
              </a:spcAft>
              <a:buClr>
                <a:srgbClr val="FFFFFF"/>
              </a:buClr>
              <a:buSzPts val="5200"/>
              <a:buFont typeface="Poppins"/>
              <a:buNone/>
              <a:defRPr sz="5200">
                <a:solidFill>
                  <a:srgbClr val="FFFFFF"/>
                </a:solidFill>
                <a:latin typeface="Poppins"/>
                <a:ea typeface="Poppins"/>
                <a:cs typeface="Poppins"/>
                <a:sym typeface="Poppins"/>
              </a:defRPr>
            </a:lvl5pPr>
            <a:lvl6pPr lvl="5" rtl="0">
              <a:spcBef>
                <a:spcPts val="0"/>
              </a:spcBef>
              <a:spcAft>
                <a:spcPts val="0"/>
              </a:spcAft>
              <a:buClr>
                <a:srgbClr val="FFFFFF"/>
              </a:buClr>
              <a:buSzPts val="5200"/>
              <a:buFont typeface="Poppins"/>
              <a:buNone/>
              <a:defRPr sz="5200">
                <a:solidFill>
                  <a:srgbClr val="FFFFFF"/>
                </a:solidFill>
                <a:latin typeface="Poppins"/>
                <a:ea typeface="Poppins"/>
                <a:cs typeface="Poppins"/>
                <a:sym typeface="Poppins"/>
              </a:defRPr>
            </a:lvl6pPr>
            <a:lvl7pPr lvl="6" rtl="0">
              <a:spcBef>
                <a:spcPts val="0"/>
              </a:spcBef>
              <a:spcAft>
                <a:spcPts val="0"/>
              </a:spcAft>
              <a:buClr>
                <a:srgbClr val="FFFFFF"/>
              </a:buClr>
              <a:buSzPts val="5200"/>
              <a:buFont typeface="Poppins"/>
              <a:buNone/>
              <a:defRPr sz="5200">
                <a:solidFill>
                  <a:srgbClr val="FFFFFF"/>
                </a:solidFill>
                <a:latin typeface="Poppins"/>
                <a:ea typeface="Poppins"/>
                <a:cs typeface="Poppins"/>
                <a:sym typeface="Poppins"/>
              </a:defRPr>
            </a:lvl7pPr>
            <a:lvl8pPr lvl="7" rtl="0">
              <a:spcBef>
                <a:spcPts val="0"/>
              </a:spcBef>
              <a:spcAft>
                <a:spcPts val="0"/>
              </a:spcAft>
              <a:buClr>
                <a:srgbClr val="FFFFFF"/>
              </a:buClr>
              <a:buSzPts val="5200"/>
              <a:buFont typeface="Poppins"/>
              <a:buNone/>
              <a:defRPr sz="5200">
                <a:solidFill>
                  <a:srgbClr val="FFFFFF"/>
                </a:solidFill>
                <a:latin typeface="Poppins"/>
                <a:ea typeface="Poppins"/>
                <a:cs typeface="Poppins"/>
                <a:sym typeface="Poppins"/>
              </a:defRPr>
            </a:lvl8pPr>
            <a:lvl9pPr lvl="8" rtl="0">
              <a:spcBef>
                <a:spcPts val="0"/>
              </a:spcBef>
              <a:spcAft>
                <a:spcPts val="0"/>
              </a:spcAft>
              <a:buClr>
                <a:srgbClr val="FFFFFF"/>
              </a:buClr>
              <a:buSzPts val="5200"/>
              <a:buFont typeface="Poppins"/>
              <a:buNone/>
              <a:defRPr sz="5200">
                <a:solidFill>
                  <a:srgbClr val="FFFFFF"/>
                </a:solidFill>
                <a:latin typeface="Poppins"/>
                <a:ea typeface="Poppins"/>
                <a:cs typeface="Poppins"/>
                <a:sym typeface="Poppins"/>
              </a:defRPr>
            </a:lvl9pPr>
          </a:lstStyle>
          <a:p/>
        </p:txBody>
      </p:sp>
      <p:sp>
        <p:nvSpPr>
          <p:cNvPr id="130" name="Google Shape;130;p19"/>
          <p:cNvSpPr txBox="1"/>
          <p:nvPr>
            <p:ph idx="1" type="subTitle"/>
          </p:nvPr>
        </p:nvSpPr>
        <p:spPr>
          <a:xfrm>
            <a:off x="517825" y="2393085"/>
            <a:ext cx="6714900" cy="7926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1pPr>
            <a:lvl2pPr lvl="1"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2pPr>
            <a:lvl3pPr lvl="2"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3pPr>
            <a:lvl4pPr lvl="3"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4pPr>
            <a:lvl5pPr lvl="4"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5pPr>
            <a:lvl6pPr lvl="5"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6pPr>
            <a:lvl7pPr lvl="6"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7pPr>
            <a:lvl8pPr lvl="7"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8pPr>
            <a:lvl9pPr lvl="8"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ith Logo">
  <p:cSld name="CUSTOM_4">
    <p:spTree>
      <p:nvGrpSpPr>
        <p:cNvPr id="131" name="Shape 131"/>
        <p:cNvGrpSpPr/>
        <p:nvPr/>
      </p:nvGrpSpPr>
      <p:grpSpPr>
        <a:xfrm>
          <a:off x="0" y="0"/>
          <a:ext cx="0" cy="0"/>
          <a:chOff x="0" y="0"/>
          <a:chExt cx="0" cy="0"/>
        </a:xfrm>
      </p:grpSpPr>
      <p:sp>
        <p:nvSpPr>
          <p:cNvPr id="132" name="Google Shape;132;p20"/>
          <p:cNvSpPr txBox="1"/>
          <p:nvPr>
            <p:ph type="ctrTitle"/>
          </p:nvPr>
        </p:nvSpPr>
        <p:spPr>
          <a:xfrm>
            <a:off x="517832" y="303544"/>
            <a:ext cx="6714900" cy="2052600"/>
          </a:xfrm>
          <a:prstGeom prst="rect">
            <a:avLst/>
          </a:prstGeom>
        </p:spPr>
        <p:txBody>
          <a:bodyPr anchorCtr="0" anchor="b" bIns="91425" lIns="91425" spcFirstLastPara="1" rIns="91425" wrap="square" tIns="91425">
            <a:normAutofit/>
          </a:bodyPr>
          <a:lstStyle>
            <a:lvl1pPr lvl="0" rtl="0">
              <a:spcBef>
                <a:spcPts val="0"/>
              </a:spcBef>
              <a:spcAft>
                <a:spcPts val="0"/>
              </a:spcAft>
              <a:buClr>
                <a:srgbClr val="FFFFFF"/>
              </a:buClr>
              <a:buSzPts val="5200"/>
              <a:buFont typeface="Poppins"/>
              <a:buNone/>
              <a:defRPr sz="5200">
                <a:solidFill>
                  <a:srgbClr val="FFFFFF"/>
                </a:solidFill>
                <a:latin typeface="Poppins"/>
                <a:ea typeface="Poppins"/>
                <a:cs typeface="Poppins"/>
                <a:sym typeface="Poppins"/>
              </a:defRPr>
            </a:lvl1pPr>
            <a:lvl2pPr lvl="1" rtl="0">
              <a:spcBef>
                <a:spcPts val="0"/>
              </a:spcBef>
              <a:spcAft>
                <a:spcPts val="0"/>
              </a:spcAft>
              <a:buClr>
                <a:srgbClr val="FFFFFF"/>
              </a:buClr>
              <a:buSzPts val="5200"/>
              <a:buFont typeface="Poppins"/>
              <a:buNone/>
              <a:defRPr sz="5200">
                <a:solidFill>
                  <a:srgbClr val="FFFFFF"/>
                </a:solidFill>
                <a:latin typeface="Poppins"/>
                <a:ea typeface="Poppins"/>
                <a:cs typeface="Poppins"/>
                <a:sym typeface="Poppins"/>
              </a:defRPr>
            </a:lvl2pPr>
            <a:lvl3pPr lvl="2" rtl="0">
              <a:spcBef>
                <a:spcPts val="0"/>
              </a:spcBef>
              <a:spcAft>
                <a:spcPts val="0"/>
              </a:spcAft>
              <a:buClr>
                <a:srgbClr val="FFFFFF"/>
              </a:buClr>
              <a:buSzPts val="5200"/>
              <a:buFont typeface="Poppins"/>
              <a:buNone/>
              <a:defRPr sz="5200">
                <a:solidFill>
                  <a:srgbClr val="FFFFFF"/>
                </a:solidFill>
                <a:latin typeface="Poppins"/>
                <a:ea typeface="Poppins"/>
                <a:cs typeface="Poppins"/>
                <a:sym typeface="Poppins"/>
              </a:defRPr>
            </a:lvl3pPr>
            <a:lvl4pPr lvl="3" rtl="0">
              <a:spcBef>
                <a:spcPts val="0"/>
              </a:spcBef>
              <a:spcAft>
                <a:spcPts val="0"/>
              </a:spcAft>
              <a:buClr>
                <a:srgbClr val="FFFFFF"/>
              </a:buClr>
              <a:buSzPts val="5200"/>
              <a:buFont typeface="Poppins"/>
              <a:buNone/>
              <a:defRPr sz="5200">
                <a:solidFill>
                  <a:srgbClr val="FFFFFF"/>
                </a:solidFill>
                <a:latin typeface="Poppins"/>
                <a:ea typeface="Poppins"/>
                <a:cs typeface="Poppins"/>
                <a:sym typeface="Poppins"/>
              </a:defRPr>
            </a:lvl4pPr>
            <a:lvl5pPr lvl="4" rtl="0">
              <a:spcBef>
                <a:spcPts val="0"/>
              </a:spcBef>
              <a:spcAft>
                <a:spcPts val="0"/>
              </a:spcAft>
              <a:buClr>
                <a:srgbClr val="FFFFFF"/>
              </a:buClr>
              <a:buSzPts val="5200"/>
              <a:buFont typeface="Poppins"/>
              <a:buNone/>
              <a:defRPr sz="5200">
                <a:solidFill>
                  <a:srgbClr val="FFFFFF"/>
                </a:solidFill>
                <a:latin typeface="Poppins"/>
                <a:ea typeface="Poppins"/>
                <a:cs typeface="Poppins"/>
                <a:sym typeface="Poppins"/>
              </a:defRPr>
            </a:lvl5pPr>
            <a:lvl6pPr lvl="5" rtl="0">
              <a:spcBef>
                <a:spcPts val="0"/>
              </a:spcBef>
              <a:spcAft>
                <a:spcPts val="0"/>
              </a:spcAft>
              <a:buClr>
                <a:srgbClr val="FFFFFF"/>
              </a:buClr>
              <a:buSzPts val="5200"/>
              <a:buFont typeface="Poppins"/>
              <a:buNone/>
              <a:defRPr sz="5200">
                <a:solidFill>
                  <a:srgbClr val="FFFFFF"/>
                </a:solidFill>
                <a:latin typeface="Poppins"/>
                <a:ea typeface="Poppins"/>
                <a:cs typeface="Poppins"/>
                <a:sym typeface="Poppins"/>
              </a:defRPr>
            </a:lvl6pPr>
            <a:lvl7pPr lvl="6" rtl="0">
              <a:spcBef>
                <a:spcPts val="0"/>
              </a:spcBef>
              <a:spcAft>
                <a:spcPts val="0"/>
              </a:spcAft>
              <a:buClr>
                <a:srgbClr val="FFFFFF"/>
              </a:buClr>
              <a:buSzPts val="5200"/>
              <a:buFont typeface="Poppins"/>
              <a:buNone/>
              <a:defRPr sz="5200">
                <a:solidFill>
                  <a:srgbClr val="FFFFFF"/>
                </a:solidFill>
                <a:latin typeface="Poppins"/>
                <a:ea typeface="Poppins"/>
                <a:cs typeface="Poppins"/>
                <a:sym typeface="Poppins"/>
              </a:defRPr>
            </a:lvl7pPr>
            <a:lvl8pPr lvl="7" rtl="0">
              <a:spcBef>
                <a:spcPts val="0"/>
              </a:spcBef>
              <a:spcAft>
                <a:spcPts val="0"/>
              </a:spcAft>
              <a:buClr>
                <a:srgbClr val="FFFFFF"/>
              </a:buClr>
              <a:buSzPts val="5200"/>
              <a:buFont typeface="Poppins"/>
              <a:buNone/>
              <a:defRPr sz="5200">
                <a:solidFill>
                  <a:srgbClr val="FFFFFF"/>
                </a:solidFill>
                <a:latin typeface="Poppins"/>
                <a:ea typeface="Poppins"/>
                <a:cs typeface="Poppins"/>
                <a:sym typeface="Poppins"/>
              </a:defRPr>
            </a:lvl8pPr>
            <a:lvl9pPr lvl="8" rtl="0">
              <a:spcBef>
                <a:spcPts val="0"/>
              </a:spcBef>
              <a:spcAft>
                <a:spcPts val="0"/>
              </a:spcAft>
              <a:buClr>
                <a:srgbClr val="FFFFFF"/>
              </a:buClr>
              <a:buSzPts val="5200"/>
              <a:buFont typeface="Poppins"/>
              <a:buNone/>
              <a:defRPr sz="5200">
                <a:solidFill>
                  <a:srgbClr val="FFFFFF"/>
                </a:solidFill>
                <a:latin typeface="Poppins"/>
                <a:ea typeface="Poppins"/>
                <a:cs typeface="Poppins"/>
                <a:sym typeface="Poppins"/>
              </a:defRPr>
            </a:lvl9pPr>
          </a:lstStyle>
          <a:p/>
        </p:txBody>
      </p:sp>
      <p:sp>
        <p:nvSpPr>
          <p:cNvPr id="133" name="Google Shape;133;p20"/>
          <p:cNvSpPr txBox="1"/>
          <p:nvPr>
            <p:ph idx="1" type="subTitle"/>
          </p:nvPr>
        </p:nvSpPr>
        <p:spPr>
          <a:xfrm>
            <a:off x="517825" y="2393085"/>
            <a:ext cx="6714900" cy="7926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1pPr>
            <a:lvl2pPr lvl="1"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2pPr>
            <a:lvl3pPr lvl="2"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3pPr>
            <a:lvl4pPr lvl="3"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4pPr>
            <a:lvl5pPr lvl="4"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5pPr>
            <a:lvl6pPr lvl="5"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6pPr>
            <a:lvl7pPr lvl="6"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7pPr>
            <a:lvl8pPr lvl="7"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8pPr>
            <a:lvl9pPr lvl="8" rtl="0">
              <a:lnSpc>
                <a:spcPct val="100000"/>
              </a:lnSpc>
              <a:spcBef>
                <a:spcPts val="0"/>
              </a:spcBef>
              <a:spcAft>
                <a:spcPts val="0"/>
              </a:spcAft>
              <a:buClr>
                <a:srgbClr val="FFFFFF"/>
              </a:buClr>
              <a:buSzPts val="2800"/>
              <a:buFont typeface="Poppins"/>
              <a:buNone/>
              <a:defRPr sz="2800">
                <a:solidFill>
                  <a:srgbClr val="FFFFFF"/>
                </a:solidFill>
                <a:latin typeface="Poppins"/>
                <a:ea typeface="Poppins"/>
                <a:cs typeface="Poppins"/>
                <a:sym typeface="Poppins"/>
              </a:defRPr>
            </a:lvl9pPr>
          </a:lstStyle>
          <a:p/>
        </p:txBody>
      </p:sp>
      <p:pic>
        <p:nvPicPr>
          <p:cNvPr id="134" name="Google Shape;134;p20"/>
          <p:cNvPicPr preferRelativeResize="0"/>
          <p:nvPr/>
        </p:nvPicPr>
        <p:blipFill>
          <a:blip r:embed="rId2">
            <a:alphaModFix/>
          </a:blip>
          <a:stretch>
            <a:fillRect/>
          </a:stretch>
        </p:blipFill>
        <p:spPr>
          <a:xfrm>
            <a:off x="311700" y="4278971"/>
            <a:ext cx="761800" cy="732027"/>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itle">
  <p:cSld name="CUSTOM_3">
    <p:spTree>
      <p:nvGrpSpPr>
        <p:cNvPr id="14" name="Shape 14"/>
        <p:cNvGrpSpPr/>
        <p:nvPr/>
      </p:nvGrpSpPr>
      <p:grpSpPr>
        <a:xfrm>
          <a:off x="0" y="0"/>
          <a:ext cx="0" cy="0"/>
          <a:chOff x="0" y="0"/>
          <a:chExt cx="0" cy="0"/>
        </a:xfrm>
      </p:grpSpPr>
      <p:sp>
        <p:nvSpPr>
          <p:cNvPr id="15" name="Google Shape;15;p3"/>
          <p:cNvSpPr txBox="1"/>
          <p:nvPr>
            <p:ph type="ctrTitle"/>
          </p:nvPr>
        </p:nvSpPr>
        <p:spPr>
          <a:xfrm>
            <a:off x="1214550" y="2203750"/>
            <a:ext cx="6714900" cy="14112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Font typeface="Poppins SemiBold"/>
              <a:buNone/>
              <a:defRPr b="0" sz="5200">
                <a:latin typeface="Poppins SemiBold"/>
                <a:ea typeface="Poppins SemiBold"/>
                <a:cs typeface="Poppins SemiBold"/>
                <a:sym typeface="Poppins SemiBold"/>
              </a:defRPr>
            </a:lvl1pPr>
            <a:lvl2pPr lvl="1" rtl="0" algn="ctr">
              <a:spcBef>
                <a:spcPts val="0"/>
              </a:spcBef>
              <a:spcAft>
                <a:spcPts val="0"/>
              </a:spcAft>
              <a:buSzPts val="5200"/>
              <a:buFont typeface="Poppins SemiBold"/>
              <a:buNone/>
              <a:defRPr sz="5200">
                <a:latin typeface="Poppins SemiBold"/>
                <a:ea typeface="Poppins SemiBold"/>
                <a:cs typeface="Poppins SemiBold"/>
                <a:sym typeface="Poppins SemiBold"/>
              </a:defRPr>
            </a:lvl2pPr>
            <a:lvl3pPr lvl="2" rtl="0" algn="ctr">
              <a:spcBef>
                <a:spcPts val="0"/>
              </a:spcBef>
              <a:spcAft>
                <a:spcPts val="0"/>
              </a:spcAft>
              <a:buSzPts val="5200"/>
              <a:buFont typeface="Poppins SemiBold"/>
              <a:buNone/>
              <a:defRPr sz="5200">
                <a:latin typeface="Poppins SemiBold"/>
                <a:ea typeface="Poppins SemiBold"/>
                <a:cs typeface="Poppins SemiBold"/>
                <a:sym typeface="Poppins SemiBold"/>
              </a:defRPr>
            </a:lvl3pPr>
            <a:lvl4pPr lvl="3" rtl="0" algn="ctr">
              <a:spcBef>
                <a:spcPts val="0"/>
              </a:spcBef>
              <a:spcAft>
                <a:spcPts val="0"/>
              </a:spcAft>
              <a:buSzPts val="5200"/>
              <a:buFont typeface="Poppins SemiBold"/>
              <a:buNone/>
              <a:defRPr sz="5200">
                <a:latin typeface="Poppins SemiBold"/>
                <a:ea typeface="Poppins SemiBold"/>
                <a:cs typeface="Poppins SemiBold"/>
                <a:sym typeface="Poppins SemiBold"/>
              </a:defRPr>
            </a:lvl4pPr>
            <a:lvl5pPr lvl="4" rtl="0" algn="ctr">
              <a:spcBef>
                <a:spcPts val="0"/>
              </a:spcBef>
              <a:spcAft>
                <a:spcPts val="0"/>
              </a:spcAft>
              <a:buSzPts val="5200"/>
              <a:buFont typeface="Poppins SemiBold"/>
              <a:buNone/>
              <a:defRPr sz="5200">
                <a:latin typeface="Poppins SemiBold"/>
                <a:ea typeface="Poppins SemiBold"/>
                <a:cs typeface="Poppins SemiBold"/>
                <a:sym typeface="Poppins SemiBold"/>
              </a:defRPr>
            </a:lvl5pPr>
            <a:lvl6pPr lvl="5" rtl="0" algn="ctr">
              <a:spcBef>
                <a:spcPts val="0"/>
              </a:spcBef>
              <a:spcAft>
                <a:spcPts val="0"/>
              </a:spcAft>
              <a:buSzPts val="5200"/>
              <a:buFont typeface="Poppins SemiBold"/>
              <a:buNone/>
              <a:defRPr sz="5200">
                <a:latin typeface="Poppins SemiBold"/>
                <a:ea typeface="Poppins SemiBold"/>
                <a:cs typeface="Poppins SemiBold"/>
                <a:sym typeface="Poppins SemiBold"/>
              </a:defRPr>
            </a:lvl6pPr>
            <a:lvl7pPr lvl="6" rtl="0" algn="ctr">
              <a:spcBef>
                <a:spcPts val="0"/>
              </a:spcBef>
              <a:spcAft>
                <a:spcPts val="0"/>
              </a:spcAft>
              <a:buSzPts val="5200"/>
              <a:buFont typeface="Poppins SemiBold"/>
              <a:buNone/>
              <a:defRPr sz="5200">
                <a:latin typeface="Poppins SemiBold"/>
                <a:ea typeface="Poppins SemiBold"/>
                <a:cs typeface="Poppins SemiBold"/>
                <a:sym typeface="Poppins SemiBold"/>
              </a:defRPr>
            </a:lvl7pPr>
            <a:lvl8pPr lvl="7" rtl="0" algn="ctr">
              <a:spcBef>
                <a:spcPts val="0"/>
              </a:spcBef>
              <a:spcAft>
                <a:spcPts val="0"/>
              </a:spcAft>
              <a:buSzPts val="5200"/>
              <a:buFont typeface="Poppins SemiBold"/>
              <a:buNone/>
              <a:defRPr sz="5200">
                <a:latin typeface="Poppins SemiBold"/>
                <a:ea typeface="Poppins SemiBold"/>
                <a:cs typeface="Poppins SemiBold"/>
                <a:sym typeface="Poppins SemiBold"/>
              </a:defRPr>
            </a:lvl8pPr>
            <a:lvl9pPr lvl="8" rtl="0" algn="ctr">
              <a:spcBef>
                <a:spcPts val="0"/>
              </a:spcBef>
              <a:spcAft>
                <a:spcPts val="0"/>
              </a:spcAft>
              <a:buSzPts val="5200"/>
              <a:buFont typeface="Poppins SemiBold"/>
              <a:buNone/>
              <a:defRPr sz="5200">
                <a:latin typeface="Poppins SemiBold"/>
                <a:ea typeface="Poppins SemiBold"/>
                <a:cs typeface="Poppins SemiBold"/>
                <a:sym typeface="Poppins SemiBold"/>
              </a:defRPr>
            </a:lvl9pPr>
          </a:lstStyle>
          <a:p/>
        </p:txBody>
      </p:sp>
      <p:pic>
        <p:nvPicPr>
          <p:cNvPr id="16" name="Google Shape;16;p3"/>
          <p:cNvPicPr preferRelativeResize="0"/>
          <p:nvPr/>
        </p:nvPicPr>
        <p:blipFill>
          <a:blip r:embed="rId2">
            <a:alphaModFix/>
          </a:blip>
          <a:stretch>
            <a:fillRect/>
          </a:stretch>
        </p:blipFill>
        <p:spPr>
          <a:xfrm>
            <a:off x="3638950" y="410575"/>
            <a:ext cx="1866076" cy="1793173"/>
          </a:xfrm>
          <a:prstGeom prst="rect">
            <a:avLst/>
          </a:prstGeom>
          <a:noFill/>
          <a:ln>
            <a:noFill/>
          </a:ln>
        </p:spPr>
      </p:pic>
      <p:sp>
        <p:nvSpPr>
          <p:cNvPr id="17" name="Google Shape;17;p3"/>
          <p:cNvSpPr/>
          <p:nvPr/>
        </p:nvSpPr>
        <p:spPr>
          <a:xfrm>
            <a:off x="-4950" y="4884900"/>
            <a:ext cx="9153900" cy="258600"/>
          </a:xfrm>
          <a:prstGeom prst="rect">
            <a:avLst/>
          </a:prstGeom>
          <a:solidFill>
            <a:srgbClr val="0264A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3"/>
          <p:cNvSpPr/>
          <p:nvPr/>
        </p:nvSpPr>
        <p:spPr>
          <a:xfrm>
            <a:off x="0" y="4815300"/>
            <a:ext cx="9144000" cy="69600"/>
          </a:xfrm>
          <a:prstGeom prst="rect">
            <a:avLst/>
          </a:prstGeom>
          <a:solidFill>
            <a:srgbClr val="7CB8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 name="Google Shape;19;p3"/>
          <p:cNvSpPr txBox="1"/>
          <p:nvPr>
            <p:ph idx="1" type="subTitle"/>
          </p:nvPr>
        </p:nvSpPr>
        <p:spPr>
          <a:xfrm>
            <a:off x="1214538" y="3526935"/>
            <a:ext cx="67149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1pPr>
            <a:lvl2pPr lvl="1" rtl="0">
              <a:lnSpc>
                <a:spcPct val="100000"/>
              </a:lnSpc>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2pPr>
            <a:lvl3pPr lvl="2" rtl="0">
              <a:lnSpc>
                <a:spcPct val="100000"/>
              </a:lnSpc>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3pPr>
            <a:lvl4pPr lvl="3" rtl="0">
              <a:lnSpc>
                <a:spcPct val="100000"/>
              </a:lnSpc>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4pPr>
            <a:lvl5pPr lvl="4" rtl="0">
              <a:lnSpc>
                <a:spcPct val="100000"/>
              </a:lnSpc>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5pPr>
            <a:lvl6pPr lvl="5" rtl="0">
              <a:lnSpc>
                <a:spcPct val="100000"/>
              </a:lnSpc>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6pPr>
            <a:lvl7pPr lvl="6" rtl="0">
              <a:lnSpc>
                <a:spcPct val="100000"/>
              </a:lnSpc>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7pPr>
            <a:lvl8pPr lvl="7" rtl="0">
              <a:lnSpc>
                <a:spcPct val="100000"/>
              </a:lnSpc>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8pPr>
            <a:lvl9pPr lvl="8" rtl="0">
              <a:lnSpc>
                <a:spcPct val="100000"/>
              </a:lnSpc>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35" name="Shape 135"/>
        <p:cNvGrpSpPr/>
        <p:nvPr/>
      </p:nvGrpSpPr>
      <p:grpSpPr>
        <a:xfrm>
          <a:off x="0" y="0"/>
          <a:ext cx="0" cy="0"/>
          <a:chOff x="0" y="0"/>
          <a:chExt cx="0" cy="0"/>
        </a:xfrm>
      </p:grpSpPr>
      <p:sp>
        <p:nvSpPr>
          <p:cNvPr id="136" name="Google Shape;136;p21"/>
          <p:cNvSpPr txBox="1"/>
          <p:nvPr>
            <p:ph type="title"/>
          </p:nvPr>
        </p:nvSpPr>
        <p:spPr>
          <a:xfrm>
            <a:off x="914400" y="1320403"/>
            <a:ext cx="7467600" cy="346500"/>
          </a:xfrm>
          <a:prstGeom prst="rect">
            <a:avLst/>
          </a:prstGeom>
          <a:noFill/>
          <a:ln>
            <a:noFill/>
          </a:ln>
        </p:spPr>
        <p:txBody>
          <a:bodyPr anchorCtr="0" anchor="t" bIns="91425" lIns="0" spcFirstLastPara="1" rIns="0" wrap="square" tIns="0">
            <a:spAutoFit/>
          </a:bodyPr>
          <a:lstStyle>
            <a:lvl1pPr lvl="0" rtl="0" algn="l">
              <a:spcBef>
                <a:spcPts val="0"/>
              </a:spcBef>
              <a:spcAft>
                <a:spcPts val="0"/>
              </a:spcAft>
              <a:buSzPts val="2800"/>
              <a:buFont typeface="Poppins SemiBold"/>
              <a:buNone/>
              <a:defRPr b="0">
                <a:latin typeface="Poppins SemiBold"/>
                <a:ea typeface="Poppins SemiBold"/>
                <a:cs typeface="Poppins SemiBold"/>
                <a:sym typeface="Poppins SemiBold"/>
              </a:defRPr>
            </a:lvl1pPr>
            <a:lvl2pPr lvl="1" rtl="0" algn="l">
              <a:spcBef>
                <a:spcPts val="0"/>
              </a:spcBef>
              <a:spcAft>
                <a:spcPts val="0"/>
              </a:spcAft>
              <a:buSzPts val="2800"/>
              <a:buFont typeface="Poppins SemiBold"/>
              <a:buNone/>
              <a:defRPr>
                <a:latin typeface="Poppins SemiBold"/>
                <a:ea typeface="Poppins SemiBold"/>
                <a:cs typeface="Poppins SemiBold"/>
                <a:sym typeface="Poppins SemiBold"/>
              </a:defRPr>
            </a:lvl2pPr>
            <a:lvl3pPr lvl="2" rtl="0" algn="l">
              <a:spcBef>
                <a:spcPts val="0"/>
              </a:spcBef>
              <a:spcAft>
                <a:spcPts val="0"/>
              </a:spcAft>
              <a:buSzPts val="2800"/>
              <a:buFont typeface="Poppins SemiBold"/>
              <a:buNone/>
              <a:defRPr>
                <a:latin typeface="Poppins SemiBold"/>
                <a:ea typeface="Poppins SemiBold"/>
                <a:cs typeface="Poppins SemiBold"/>
                <a:sym typeface="Poppins SemiBold"/>
              </a:defRPr>
            </a:lvl3pPr>
            <a:lvl4pPr lvl="3" rtl="0" algn="l">
              <a:spcBef>
                <a:spcPts val="0"/>
              </a:spcBef>
              <a:spcAft>
                <a:spcPts val="0"/>
              </a:spcAft>
              <a:buSzPts val="2800"/>
              <a:buFont typeface="Poppins SemiBold"/>
              <a:buNone/>
              <a:defRPr>
                <a:latin typeface="Poppins SemiBold"/>
                <a:ea typeface="Poppins SemiBold"/>
                <a:cs typeface="Poppins SemiBold"/>
                <a:sym typeface="Poppins SemiBold"/>
              </a:defRPr>
            </a:lvl4pPr>
            <a:lvl5pPr lvl="4" rtl="0" algn="l">
              <a:spcBef>
                <a:spcPts val="0"/>
              </a:spcBef>
              <a:spcAft>
                <a:spcPts val="0"/>
              </a:spcAft>
              <a:buSzPts val="2800"/>
              <a:buFont typeface="Poppins SemiBold"/>
              <a:buNone/>
              <a:defRPr>
                <a:latin typeface="Poppins SemiBold"/>
                <a:ea typeface="Poppins SemiBold"/>
                <a:cs typeface="Poppins SemiBold"/>
                <a:sym typeface="Poppins SemiBold"/>
              </a:defRPr>
            </a:lvl5pPr>
            <a:lvl6pPr lvl="5" rtl="0" algn="l">
              <a:spcBef>
                <a:spcPts val="0"/>
              </a:spcBef>
              <a:spcAft>
                <a:spcPts val="0"/>
              </a:spcAft>
              <a:buSzPts val="2800"/>
              <a:buFont typeface="Poppins SemiBold"/>
              <a:buNone/>
              <a:defRPr>
                <a:latin typeface="Poppins SemiBold"/>
                <a:ea typeface="Poppins SemiBold"/>
                <a:cs typeface="Poppins SemiBold"/>
                <a:sym typeface="Poppins SemiBold"/>
              </a:defRPr>
            </a:lvl6pPr>
            <a:lvl7pPr lvl="6" rtl="0" algn="l">
              <a:spcBef>
                <a:spcPts val="0"/>
              </a:spcBef>
              <a:spcAft>
                <a:spcPts val="0"/>
              </a:spcAft>
              <a:buSzPts val="2800"/>
              <a:buFont typeface="Poppins SemiBold"/>
              <a:buNone/>
              <a:defRPr>
                <a:latin typeface="Poppins SemiBold"/>
                <a:ea typeface="Poppins SemiBold"/>
                <a:cs typeface="Poppins SemiBold"/>
                <a:sym typeface="Poppins SemiBold"/>
              </a:defRPr>
            </a:lvl7pPr>
            <a:lvl8pPr lvl="7" rtl="0" algn="l">
              <a:spcBef>
                <a:spcPts val="0"/>
              </a:spcBef>
              <a:spcAft>
                <a:spcPts val="0"/>
              </a:spcAft>
              <a:buSzPts val="2800"/>
              <a:buFont typeface="Poppins SemiBold"/>
              <a:buNone/>
              <a:defRPr>
                <a:latin typeface="Poppins SemiBold"/>
                <a:ea typeface="Poppins SemiBold"/>
                <a:cs typeface="Poppins SemiBold"/>
                <a:sym typeface="Poppins SemiBold"/>
              </a:defRPr>
            </a:lvl8pPr>
            <a:lvl9pPr lvl="8" rtl="0" algn="l">
              <a:spcBef>
                <a:spcPts val="0"/>
              </a:spcBef>
              <a:spcAft>
                <a:spcPts val="0"/>
              </a:spcAft>
              <a:buSzPts val="2800"/>
              <a:buFont typeface="Poppins SemiBold"/>
              <a:buNone/>
              <a:defRPr>
                <a:latin typeface="Poppins SemiBold"/>
                <a:ea typeface="Poppins SemiBold"/>
                <a:cs typeface="Poppins SemiBold"/>
                <a:sym typeface="Poppins SemiBold"/>
              </a:defRPr>
            </a:lvl9pPr>
          </a:lstStyle>
          <a:p/>
        </p:txBody>
      </p:sp>
      <p:sp>
        <p:nvSpPr>
          <p:cNvPr id="137" name="Google Shape;137;p21"/>
          <p:cNvSpPr txBox="1"/>
          <p:nvPr>
            <p:ph idx="1" type="body"/>
          </p:nvPr>
        </p:nvSpPr>
        <p:spPr>
          <a:xfrm>
            <a:off x="914400" y="1771650"/>
            <a:ext cx="7467600" cy="1015800"/>
          </a:xfrm>
          <a:prstGeom prst="rect">
            <a:avLst/>
          </a:prstGeom>
          <a:noFill/>
          <a:ln>
            <a:noFill/>
          </a:ln>
        </p:spPr>
        <p:txBody>
          <a:bodyPr anchorCtr="0" anchor="t" bIns="0" lIns="0" spcFirstLastPara="1" rIns="0" wrap="square" tIns="0">
            <a:spAutoFit/>
          </a:bodyPr>
          <a:lstStyle>
            <a:lvl1pPr indent="-342900" lvl="0" marL="457200" rtl="0" algn="l">
              <a:lnSpc>
                <a:spcPct val="94444"/>
              </a:lnSpc>
              <a:spcBef>
                <a:spcPts val="360"/>
              </a:spcBef>
              <a:spcAft>
                <a:spcPts val="0"/>
              </a:spcAft>
              <a:buSzPts val="1800"/>
              <a:buChar char="●"/>
              <a:defRPr/>
            </a:lvl1pPr>
            <a:lvl2pPr indent="-342900" lvl="1" marL="914400" rtl="0" algn="l">
              <a:spcBef>
                <a:spcPts val="360"/>
              </a:spcBef>
              <a:spcAft>
                <a:spcPts val="0"/>
              </a:spcAft>
              <a:buSzPts val="1800"/>
              <a:buChar char="○"/>
              <a:defRPr/>
            </a:lvl2pPr>
            <a:lvl3pPr indent="-342900" lvl="2" marL="1371600" rtl="0" algn="l">
              <a:spcBef>
                <a:spcPts val="300"/>
              </a:spcBef>
              <a:spcAft>
                <a:spcPts val="0"/>
              </a:spcAft>
              <a:buSzPts val="1800"/>
              <a:buChar char="■"/>
              <a:defRPr/>
            </a:lvl3pPr>
            <a:lvl4pPr indent="-342900" lvl="3" marL="1828800" rtl="0" algn="l">
              <a:lnSpc>
                <a:spcPct val="94444"/>
              </a:lnSpc>
              <a:spcBef>
                <a:spcPts val="360"/>
              </a:spcBef>
              <a:spcAft>
                <a:spcPts val="0"/>
              </a:spcAft>
              <a:buSzPts val="1800"/>
              <a:buChar char="●"/>
              <a:defRPr/>
            </a:lvl4pPr>
            <a:lvl5pPr indent="-342900" lvl="4" marL="2286000" rtl="0" algn="l">
              <a:lnSpc>
                <a:spcPct val="94444"/>
              </a:lnSpc>
              <a:spcBef>
                <a:spcPts val="360"/>
              </a:spcBef>
              <a:spcAft>
                <a:spcPts val="0"/>
              </a:spcAft>
              <a:buSzPts val="1800"/>
              <a:buChar char="○"/>
              <a:defRPr/>
            </a:lvl5pPr>
            <a:lvl6pPr indent="-342900" lvl="5" marL="2743200" rtl="0" algn="l">
              <a:lnSpc>
                <a:spcPct val="94444"/>
              </a:lnSpc>
              <a:spcBef>
                <a:spcPts val="360"/>
              </a:spcBef>
              <a:spcAft>
                <a:spcPts val="0"/>
              </a:spcAft>
              <a:buSzPts val="1800"/>
              <a:buChar char="■"/>
              <a:defRPr/>
            </a:lvl6pPr>
            <a:lvl7pPr indent="-342900" lvl="6" marL="3200400" rtl="0" algn="l">
              <a:lnSpc>
                <a:spcPct val="94444"/>
              </a:lnSpc>
              <a:spcBef>
                <a:spcPts val="360"/>
              </a:spcBef>
              <a:spcAft>
                <a:spcPts val="0"/>
              </a:spcAft>
              <a:buSzPts val="1800"/>
              <a:buChar char="●"/>
              <a:defRPr/>
            </a:lvl7pPr>
            <a:lvl8pPr indent="-342900" lvl="7" marL="3657600" rtl="0" algn="l">
              <a:lnSpc>
                <a:spcPct val="94444"/>
              </a:lnSpc>
              <a:spcBef>
                <a:spcPts val="360"/>
              </a:spcBef>
              <a:spcAft>
                <a:spcPts val="0"/>
              </a:spcAft>
              <a:buSzPts val="1800"/>
              <a:buChar char="○"/>
              <a:defRPr/>
            </a:lvl8pPr>
            <a:lvl9pPr indent="-342900" lvl="8" marL="4114800" rtl="0" algn="l">
              <a:lnSpc>
                <a:spcPct val="94444"/>
              </a:lnSpc>
              <a:spcBef>
                <a:spcPts val="360"/>
              </a:spcBef>
              <a:spcAft>
                <a:spcPts val="0"/>
              </a:spcAft>
              <a:buSzPts val="1800"/>
              <a:buChar char="■"/>
              <a:defRPr/>
            </a:lvl9pPr>
          </a:lstStyle>
          <a:p/>
        </p:txBody>
      </p:sp>
      <p:sp>
        <p:nvSpPr>
          <p:cNvPr id="138" name="Google Shape;138;p21"/>
          <p:cNvSpPr txBox="1"/>
          <p:nvPr>
            <p:ph idx="10" type="dt"/>
          </p:nvPr>
        </p:nvSpPr>
        <p:spPr>
          <a:xfrm>
            <a:off x="7889875" y="4914900"/>
            <a:ext cx="544500" cy="102300"/>
          </a:xfrm>
          <a:prstGeom prst="rect">
            <a:avLst/>
          </a:prstGeom>
          <a:noFill/>
          <a:ln>
            <a:noFill/>
          </a:ln>
        </p:spPr>
        <p:txBody>
          <a:bodyPr anchorCtr="0" anchor="t"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39" name="Google Shape;139;p21"/>
          <p:cNvSpPr txBox="1"/>
          <p:nvPr>
            <p:ph idx="11" type="ftr"/>
          </p:nvPr>
        </p:nvSpPr>
        <p:spPr>
          <a:xfrm>
            <a:off x="4392612" y="4914900"/>
            <a:ext cx="360300" cy="102300"/>
          </a:xfrm>
          <a:prstGeom prst="rect">
            <a:avLst/>
          </a:prstGeom>
          <a:noFill/>
          <a:ln>
            <a:noFill/>
          </a:ln>
        </p:spPr>
        <p:txBody>
          <a:bodyPr anchorCtr="0" anchor="t" bIns="45700" lIns="91425" spcFirstLastPara="1" rIns="91425" wrap="square" tIns="45700">
            <a:noAutofit/>
          </a:bodyPr>
          <a:lstStyle>
            <a:lvl1pPr lvl="0" rtl="0" algn="l">
              <a:lnSpc>
                <a:spcPct val="100000"/>
              </a:lnSpc>
              <a:spcBef>
                <a:spcPts val="0"/>
              </a:spcBef>
              <a:spcAft>
                <a:spcPts val="0"/>
              </a:spcAft>
              <a:buSzPts val="1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40" name="Google Shape;140;p21"/>
          <p:cNvSpPr txBox="1"/>
          <p:nvPr>
            <p:ph idx="12" type="sldNum"/>
          </p:nvPr>
        </p:nvSpPr>
        <p:spPr>
          <a:xfrm>
            <a:off x="914400" y="4914900"/>
            <a:ext cx="122100" cy="138600"/>
          </a:xfrm>
          <a:prstGeom prst="rect">
            <a:avLst/>
          </a:prstGeom>
          <a:noFill/>
          <a:ln>
            <a:noFill/>
          </a:ln>
        </p:spPr>
        <p:txBody>
          <a:bodyPr anchorCtr="0" anchor="t" bIns="0" lIns="0" spcFirstLastPara="1" rIns="0" wrap="square" tIns="0">
            <a:spAutoFit/>
          </a:bodyPr>
          <a:lstStyle>
            <a:lvl1pPr indent="0" lvl="0" marL="0" marR="0" rtl="0" algn="l">
              <a:lnSpc>
                <a:spcPct val="100000"/>
              </a:lnSpc>
              <a:spcBef>
                <a:spcPts val="0"/>
              </a:spcBef>
              <a:spcAft>
                <a:spcPts val="0"/>
              </a:spcAft>
              <a:buClr>
                <a:schemeClr val="lt1"/>
              </a:buClr>
              <a:buSzPts val="900"/>
              <a:buFont typeface="Helvetica Neue"/>
              <a:buNone/>
              <a:defRPr b="0" i="0" sz="900" u="none" cap="none" strike="noStrike">
                <a:solidFill>
                  <a:schemeClr val="lt1"/>
                </a:solidFill>
                <a:latin typeface="Helvetica Neue"/>
                <a:ea typeface="Helvetica Neue"/>
                <a:cs typeface="Helvetica Neue"/>
                <a:sym typeface="Helvetica Neue"/>
              </a:defRPr>
            </a:lvl1pPr>
            <a:lvl2pPr indent="0" lvl="1" marL="0" marR="0" rtl="0" algn="l">
              <a:lnSpc>
                <a:spcPct val="100000"/>
              </a:lnSpc>
              <a:spcBef>
                <a:spcPts val="0"/>
              </a:spcBef>
              <a:spcAft>
                <a:spcPts val="0"/>
              </a:spcAft>
              <a:buClr>
                <a:schemeClr val="lt1"/>
              </a:buClr>
              <a:buSzPts val="900"/>
              <a:buFont typeface="Helvetica Neue"/>
              <a:buNone/>
              <a:defRPr b="0" i="0" sz="900" u="none" cap="none" strike="noStrike">
                <a:solidFill>
                  <a:schemeClr val="lt1"/>
                </a:solidFill>
                <a:latin typeface="Helvetica Neue"/>
                <a:ea typeface="Helvetica Neue"/>
                <a:cs typeface="Helvetica Neue"/>
                <a:sym typeface="Helvetica Neue"/>
              </a:defRPr>
            </a:lvl2pPr>
            <a:lvl3pPr indent="0" lvl="2" marL="0" marR="0" rtl="0" algn="l">
              <a:lnSpc>
                <a:spcPct val="100000"/>
              </a:lnSpc>
              <a:spcBef>
                <a:spcPts val="0"/>
              </a:spcBef>
              <a:spcAft>
                <a:spcPts val="0"/>
              </a:spcAft>
              <a:buClr>
                <a:schemeClr val="lt1"/>
              </a:buClr>
              <a:buSzPts val="900"/>
              <a:buFont typeface="Helvetica Neue"/>
              <a:buNone/>
              <a:defRPr b="0" i="0" sz="900" u="none" cap="none" strike="noStrike">
                <a:solidFill>
                  <a:schemeClr val="lt1"/>
                </a:solidFill>
                <a:latin typeface="Helvetica Neue"/>
                <a:ea typeface="Helvetica Neue"/>
                <a:cs typeface="Helvetica Neue"/>
                <a:sym typeface="Helvetica Neue"/>
              </a:defRPr>
            </a:lvl3pPr>
            <a:lvl4pPr indent="0" lvl="3" marL="0" marR="0" rtl="0" algn="l">
              <a:lnSpc>
                <a:spcPct val="100000"/>
              </a:lnSpc>
              <a:spcBef>
                <a:spcPts val="0"/>
              </a:spcBef>
              <a:spcAft>
                <a:spcPts val="0"/>
              </a:spcAft>
              <a:buClr>
                <a:schemeClr val="lt1"/>
              </a:buClr>
              <a:buSzPts val="900"/>
              <a:buFont typeface="Helvetica Neue"/>
              <a:buNone/>
              <a:defRPr b="0" i="0" sz="900" u="none" cap="none" strike="noStrike">
                <a:solidFill>
                  <a:schemeClr val="lt1"/>
                </a:solidFill>
                <a:latin typeface="Helvetica Neue"/>
                <a:ea typeface="Helvetica Neue"/>
                <a:cs typeface="Helvetica Neue"/>
                <a:sym typeface="Helvetica Neue"/>
              </a:defRPr>
            </a:lvl4pPr>
            <a:lvl5pPr indent="0" lvl="4" marL="0" marR="0" rtl="0" algn="l">
              <a:lnSpc>
                <a:spcPct val="100000"/>
              </a:lnSpc>
              <a:spcBef>
                <a:spcPts val="0"/>
              </a:spcBef>
              <a:spcAft>
                <a:spcPts val="0"/>
              </a:spcAft>
              <a:buClr>
                <a:schemeClr val="lt1"/>
              </a:buClr>
              <a:buSzPts val="900"/>
              <a:buFont typeface="Helvetica Neue"/>
              <a:buNone/>
              <a:defRPr b="0" i="0" sz="900" u="none" cap="none" strike="noStrike">
                <a:solidFill>
                  <a:schemeClr val="lt1"/>
                </a:solidFill>
                <a:latin typeface="Helvetica Neue"/>
                <a:ea typeface="Helvetica Neue"/>
                <a:cs typeface="Helvetica Neue"/>
                <a:sym typeface="Helvetica Neue"/>
              </a:defRPr>
            </a:lvl5pPr>
            <a:lvl6pPr indent="0" lvl="5" marL="0" marR="0" rtl="0" algn="l">
              <a:lnSpc>
                <a:spcPct val="100000"/>
              </a:lnSpc>
              <a:spcBef>
                <a:spcPts val="0"/>
              </a:spcBef>
              <a:spcAft>
                <a:spcPts val="0"/>
              </a:spcAft>
              <a:buClr>
                <a:schemeClr val="lt1"/>
              </a:buClr>
              <a:buSzPts val="900"/>
              <a:buFont typeface="Helvetica Neue"/>
              <a:buNone/>
              <a:defRPr b="0" i="0" sz="900" u="none" cap="none" strike="noStrike">
                <a:solidFill>
                  <a:schemeClr val="lt1"/>
                </a:solidFill>
                <a:latin typeface="Helvetica Neue"/>
                <a:ea typeface="Helvetica Neue"/>
                <a:cs typeface="Helvetica Neue"/>
                <a:sym typeface="Helvetica Neue"/>
              </a:defRPr>
            </a:lvl6pPr>
            <a:lvl7pPr indent="0" lvl="6" marL="0" marR="0" rtl="0" algn="l">
              <a:lnSpc>
                <a:spcPct val="100000"/>
              </a:lnSpc>
              <a:spcBef>
                <a:spcPts val="0"/>
              </a:spcBef>
              <a:spcAft>
                <a:spcPts val="0"/>
              </a:spcAft>
              <a:buClr>
                <a:schemeClr val="lt1"/>
              </a:buClr>
              <a:buSzPts val="900"/>
              <a:buFont typeface="Helvetica Neue"/>
              <a:buNone/>
              <a:defRPr b="0" i="0" sz="900" u="none" cap="none" strike="noStrike">
                <a:solidFill>
                  <a:schemeClr val="lt1"/>
                </a:solidFill>
                <a:latin typeface="Helvetica Neue"/>
                <a:ea typeface="Helvetica Neue"/>
                <a:cs typeface="Helvetica Neue"/>
                <a:sym typeface="Helvetica Neue"/>
              </a:defRPr>
            </a:lvl7pPr>
            <a:lvl8pPr indent="0" lvl="7" marL="0" marR="0" rtl="0" algn="l">
              <a:lnSpc>
                <a:spcPct val="100000"/>
              </a:lnSpc>
              <a:spcBef>
                <a:spcPts val="0"/>
              </a:spcBef>
              <a:spcAft>
                <a:spcPts val="0"/>
              </a:spcAft>
              <a:buClr>
                <a:schemeClr val="lt1"/>
              </a:buClr>
              <a:buSzPts val="900"/>
              <a:buFont typeface="Helvetica Neue"/>
              <a:buNone/>
              <a:defRPr b="0" i="0" sz="900" u="none" cap="none" strike="noStrike">
                <a:solidFill>
                  <a:schemeClr val="lt1"/>
                </a:solidFill>
                <a:latin typeface="Helvetica Neue"/>
                <a:ea typeface="Helvetica Neue"/>
                <a:cs typeface="Helvetica Neue"/>
                <a:sym typeface="Helvetica Neue"/>
              </a:defRPr>
            </a:lvl8pPr>
            <a:lvl9pPr indent="0" lvl="8" marL="0" marR="0" rtl="0" algn="l">
              <a:lnSpc>
                <a:spcPct val="100000"/>
              </a:lnSpc>
              <a:spcBef>
                <a:spcPts val="0"/>
              </a:spcBef>
              <a:spcAft>
                <a:spcPts val="0"/>
              </a:spcAft>
              <a:buClr>
                <a:schemeClr val="lt1"/>
              </a:buClr>
              <a:buSzPts val="900"/>
              <a:buFont typeface="Helvetica Neue"/>
              <a:buNone/>
              <a:defRPr b="0" i="0" sz="900" u="none" cap="none" strike="noStrike">
                <a:solidFill>
                  <a:schemeClr val="lt1"/>
                </a:solidFill>
                <a:latin typeface="Helvetica Neue"/>
                <a:ea typeface="Helvetica Neue"/>
                <a:cs typeface="Helvetica Neue"/>
                <a:sym typeface="Helvetica Neue"/>
              </a:defRPr>
            </a:lvl9pPr>
          </a:lstStyle>
          <a:p>
            <a:pPr indent="0" lvl="0" marL="0" rtl="0" algn="l">
              <a:spcBef>
                <a:spcPts val="0"/>
              </a:spcBef>
              <a:spcAft>
                <a:spcPts val="0"/>
              </a:spcAft>
              <a:buNone/>
            </a:pPr>
            <a:fld id="{00000000-1234-1234-1234-123412341234}" type="slidenum">
              <a:rPr lang="en"/>
              <a:t>‹#›</a:t>
            </a:fld>
            <a:endParaRPr sz="1400">
              <a:solidFill>
                <a:srgbClr val="000000"/>
              </a:solidFill>
              <a:latin typeface="Arial"/>
              <a:ea typeface="Arial"/>
              <a:cs typeface="Arial"/>
              <a:sym typeface="Arial"/>
            </a:endParaRPr>
          </a:p>
        </p:txBody>
      </p:sp>
      <p:sp>
        <p:nvSpPr>
          <p:cNvPr id="141" name="Google Shape;141;p21"/>
          <p:cNvSpPr/>
          <p:nvPr/>
        </p:nvSpPr>
        <p:spPr>
          <a:xfrm>
            <a:off x="-19850" y="-39725"/>
            <a:ext cx="9204600" cy="149100"/>
          </a:xfrm>
          <a:prstGeom prst="rect">
            <a:avLst/>
          </a:prstGeom>
          <a:solidFill>
            <a:srgbClr val="0264A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2" name="Google Shape;142;p21"/>
          <p:cNvPicPr preferRelativeResize="0"/>
          <p:nvPr/>
        </p:nvPicPr>
        <p:blipFill>
          <a:blip r:embed="rId2">
            <a:alphaModFix/>
          </a:blip>
          <a:stretch>
            <a:fillRect/>
          </a:stretch>
        </p:blipFill>
        <p:spPr>
          <a:xfrm rot="771761">
            <a:off x="1249104" y="2700025"/>
            <a:ext cx="10742571" cy="8090076"/>
          </a:xfrm>
          <a:prstGeom prst="rect">
            <a:avLst/>
          </a:prstGeom>
          <a:noFill/>
          <a:ln>
            <a:noFill/>
          </a:ln>
        </p:spPr>
      </p:pic>
      <p:pic>
        <p:nvPicPr>
          <p:cNvPr id="143" name="Google Shape;143;p21"/>
          <p:cNvPicPr preferRelativeResize="0"/>
          <p:nvPr/>
        </p:nvPicPr>
        <p:blipFill>
          <a:blip r:embed="rId3">
            <a:alphaModFix/>
          </a:blip>
          <a:stretch>
            <a:fillRect/>
          </a:stretch>
        </p:blipFill>
        <p:spPr>
          <a:xfrm>
            <a:off x="311700" y="4278971"/>
            <a:ext cx="761800" cy="73202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2">
    <p:bg>
      <p:bgPr>
        <a:solidFill>
          <a:schemeClr val="lt1"/>
        </a:solidFill>
      </p:bgPr>
    </p:bg>
    <p:spTree>
      <p:nvGrpSpPr>
        <p:cNvPr id="20" name="Shape 20"/>
        <p:cNvGrpSpPr/>
        <p:nvPr/>
      </p:nvGrpSpPr>
      <p:grpSpPr>
        <a:xfrm>
          <a:off x="0" y="0"/>
          <a:ext cx="0" cy="0"/>
          <a:chOff x="0" y="0"/>
          <a:chExt cx="0" cy="0"/>
        </a:xfrm>
      </p:grpSpPr>
      <p:pic>
        <p:nvPicPr>
          <p:cNvPr id="21" name="Google Shape;21;p4"/>
          <p:cNvPicPr preferRelativeResize="0"/>
          <p:nvPr/>
        </p:nvPicPr>
        <p:blipFill>
          <a:blip r:embed="rId2">
            <a:alphaModFix/>
          </a:blip>
          <a:stretch>
            <a:fillRect/>
          </a:stretch>
        </p:blipFill>
        <p:spPr>
          <a:xfrm>
            <a:off x="567225" y="-21837"/>
            <a:ext cx="3806798" cy="5187174"/>
          </a:xfrm>
          <a:prstGeom prst="rect">
            <a:avLst/>
          </a:prstGeom>
          <a:noFill/>
          <a:ln>
            <a:noFill/>
          </a:ln>
        </p:spPr>
      </p:pic>
      <p:sp>
        <p:nvSpPr>
          <p:cNvPr id="22" name="Google Shape;22;p4"/>
          <p:cNvSpPr txBox="1"/>
          <p:nvPr>
            <p:ph type="ctrTitle"/>
          </p:nvPr>
        </p:nvSpPr>
        <p:spPr>
          <a:xfrm>
            <a:off x="517832" y="303544"/>
            <a:ext cx="6714900" cy="2052600"/>
          </a:xfrm>
          <a:prstGeom prst="rect">
            <a:avLst/>
          </a:prstGeom>
        </p:spPr>
        <p:txBody>
          <a:bodyPr anchorCtr="0" anchor="b" bIns="91425" lIns="91425" spcFirstLastPara="1" rIns="91425" wrap="square" tIns="91425">
            <a:normAutofit/>
          </a:bodyPr>
          <a:lstStyle>
            <a:lvl1pPr lvl="0" rtl="0">
              <a:spcBef>
                <a:spcPts val="0"/>
              </a:spcBef>
              <a:spcAft>
                <a:spcPts val="0"/>
              </a:spcAft>
              <a:buSzPts val="5200"/>
              <a:buFont typeface="Poppins SemiBold"/>
              <a:buNone/>
              <a:defRPr b="0" sz="5200">
                <a:latin typeface="Poppins SemiBold"/>
                <a:ea typeface="Poppins SemiBold"/>
                <a:cs typeface="Poppins SemiBold"/>
                <a:sym typeface="Poppins SemiBold"/>
              </a:defRPr>
            </a:lvl1pPr>
            <a:lvl2pPr lvl="1" rtl="0">
              <a:spcBef>
                <a:spcPts val="0"/>
              </a:spcBef>
              <a:spcAft>
                <a:spcPts val="0"/>
              </a:spcAft>
              <a:buSzPts val="5200"/>
              <a:buFont typeface="Poppins SemiBold"/>
              <a:buNone/>
              <a:defRPr sz="5200">
                <a:latin typeface="Poppins SemiBold"/>
                <a:ea typeface="Poppins SemiBold"/>
                <a:cs typeface="Poppins SemiBold"/>
                <a:sym typeface="Poppins SemiBold"/>
              </a:defRPr>
            </a:lvl2pPr>
            <a:lvl3pPr lvl="2" rtl="0">
              <a:spcBef>
                <a:spcPts val="0"/>
              </a:spcBef>
              <a:spcAft>
                <a:spcPts val="0"/>
              </a:spcAft>
              <a:buSzPts val="5200"/>
              <a:buFont typeface="Poppins SemiBold"/>
              <a:buNone/>
              <a:defRPr sz="5200">
                <a:latin typeface="Poppins SemiBold"/>
                <a:ea typeface="Poppins SemiBold"/>
                <a:cs typeface="Poppins SemiBold"/>
                <a:sym typeface="Poppins SemiBold"/>
              </a:defRPr>
            </a:lvl3pPr>
            <a:lvl4pPr lvl="3" rtl="0">
              <a:spcBef>
                <a:spcPts val="0"/>
              </a:spcBef>
              <a:spcAft>
                <a:spcPts val="0"/>
              </a:spcAft>
              <a:buSzPts val="5200"/>
              <a:buFont typeface="Poppins SemiBold"/>
              <a:buNone/>
              <a:defRPr sz="5200">
                <a:latin typeface="Poppins SemiBold"/>
                <a:ea typeface="Poppins SemiBold"/>
                <a:cs typeface="Poppins SemiBold"/>
                <a:sym typeface="Poppins SemiBold"/>
              </a:defRPr>
            </a:lvl4pPr>
            <a:lvl5pPr lvl="4" rtl="0">
              <a:spcBef>
                <a:spcPts val="0"/>
              </a:spcBef>
              <a:spcAft>
                <a:spcPts val="0"/>
              </a:spcAft>
              <a:buSzPts val="5200"/>
              <a:buFont typeface="Poppins SemiBold"/>
              <a:buNone/>
              <a:defRPr sz="5200">
                <a:latin typeface="Poppins SemiBold"/>
                <a:ea typeface="Poppins SemiBold"/>
                <a:cs typeface="Poppins SemiBold"/>
                <a:sym typeface="Poppins SemiBold"/>
              </a:defRPr>
            </a:lvl5pPr>
            <a:lvl6pPr lvl="5" rtl="0">
              <a:spcBef>
                <a:spcPts val="0"/>
              </a:spcBef>
              <a:spcAft>
                <a:spcPts val="0"/>
              </a:spcAft>
              <a:buSzPts val="5200"/>
              <a:buFont typeface="Poppins SemiBold"/>
              <a:buNone/>
              <a:defRPr sz="5200">
                <a:latin typeface="Poppins SemiBold"/>
                <a:ea typeface="Poppins SemiBold"/>
                <a:cs typeface="Poppins SemiBold"/>
                <a:sym typeface="Poppins SemiBold"/>
              </a:defRPr>
            </a:lvl6pPr>
            <a:lvl7pPr lvl="6" rtl="0">
              <a:spcBef>
                <a:spcPts val="0"/>
              </a:spcBef>
              <a:spcAft>
                <a:spcPts val="0"/>
              </a:spcAft>
              <a:buSzPts val="5200"/>
              <a:buFont typeface="Poppins SemiBold"/>
              <a:buNone/>
              <a:defRPr sz="5200">
                <a:latin typeface="Poppins SemiBold"/>
                <a:ea typeface="Poppins SemiBold"/>
                <a:cs typeface="Poppins SemiBold"/>
                <a:sym typeface="Poppins SemiBold"/>
              </a:defRPr>
            </a:lvl7pPr>
            <a:lvl8pPr lvl="7" rtl="0">
              <a:spcBef>
                <a:spcPts val="0"/>
              </a:spcBef>
              <a:spcAft>
                <a:spcPts val="0"/>
              </a:spcAft>
              <a:buSzPts val="5200"/>
              <a:buFont typeface="Poppins SemiBold"/>
              <a:buNone/>
              <a:defRPr sz="5200">
                <a:latin typeface="Poppins SemiBold"/>
                <a:ea typeface="Poppins SemiBold"/>
                <a:cs typeface="Poppins SemiBold"/>
                <a:sym typeface="Poppins SemiBold"/>
              </a:defRPr>
            </a:lvl8pPr>
            <a:lvl9pPr lvl="8" rtl="0">
              <a:spcBef>
                <a:spcPts val="0"/>
              </a:spcBef>
              <a:spcAft>
                <a:spcPts val="0"/>
              </a:spcAft>
              <a:buSzPts val="5200"/>
              <a:buFont typeface="Poppins SemiBold"/>
              <a:buNone/>
              <a:defRPr sz="5200">
                <a:latin typeface="Poppins SemiBold"/>
                <a:ea typeface="Poppins SemiBold"/>
                <a:cs typeface="Poppins SemiBold"/>
                <a:sym typeface="Poppins SemiBold"/>
              </a:defRPr>
            </a:lvl9pPr>
          </a:lstStyle>
          <a:p/>
        </p:txBody>
      </p:sp>
      <p:sp>
        <p:nvSpPr>
          <p:cNvPr id="23" name="Google Shape;23;p4"/>
          <p:cNvSpPr txBox="1"/>
          <p:nvPr>
            <p:ph idx="1" type="subTitle"/>
          </p:nvPr>
        </p:nvSpPr>
        <p:spPr>
          <a:xfrm>
            <a:off x="517825" y="2393085"/>
            <a:ext cx="6714900" cy="7926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1pPr>
            <a:lvl2pPr lvl="1" rtl="0">
              <a:lnSpc>
                <a:spcPct val="100000"/>
              </a:lnSpc>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2pPr>
            <a:lvl3pPr lvl="2" rtl="0">
              <a:lnSpc>
                <a:spcPct val="100000"/>
              </a:lnSpc>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3pPr>
            <a:lvl4pPr lvl="3" rtl="0">
              <a:lnSpc>
                <a:spcPct val="100000"/>
              </a:lnSpc>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4pPr>
            <a:lvl5pPr lvl="4" rtl="0">
              <a:lnSpc>
                <a:spcPct val="100000"/>
              </a:lnSpc>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5pPr>
            <a:lvl6pPr lvl="5" rtl="0">
              <a:lnSpc>
                <a:spcPct val="100000"/>
              </a:lnSpc>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6pPr>
            <a:lvl7pPr lvl="6" rtl="0">
              <a:lnSpc>
                <a:spcPct val="100000"/>
              </a:lnSpc>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7pPr>
            <a:lvl8pPr lvl="7" rtl="0">
              <a:lnSpc>
                <a:spcPct val="100000"/>
              </a:lnSpc>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8pPr>
            <a:lvl9pPr lvl="8" rtl="0">
              <a:lnSpc>
                <a:spcPct val="100000"/>
              </a:lnSpc>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9pPr>
          </a:lstStyle>
          <a:p/>
        </p:txBody>
      </p:sp>
      <p:sp>
        <p:nvSpPr>
          <p:cNvPr id="24" name="Google Shape;24;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25" name="Google Shape;25;p4"/>
          <p:cNvPicPr preferRelativeResize="0"/>
          <p:nvPr/>
        </p:nvPicPr>
        <p:blipFill>
          <a:blip r:embed="rId3">
            <a:alphaModFix/>
          </a:blip>
          <a:stretch>
            <a:fillRect/>
          </a:stretch>
        </p:blipFill>
        <p:spPr>
          <a:xfrm>
            <a:off x="567224" y="3743400"/>
            <a:ext cx="1174200" cy="1128323"/>
          </a:xfrm>
          <a:prstGeom prst="rect">
            <a:avLst/>
          </a:prstGeom>
          <a:noFill/>
          <a:ln>
            <a:noFill/>
          </a:ln>
        </p:spPr>
      </p:pic>
      <p:pic>
        <p:nvPicPr>
          <p:cNvPr id="26" name="Google Shape;26;p4"/>
          <p:cNvPicPr preferRelativeResize="0"/>
          <p:nvPr/>
        </p:nvPicPr>
        <p:blipFill>
          <a:blip r:embed="rId4">
            <a:alphaModFix/>
          </a:blip>
          <a:stretch>
            <a:fillRect/>
          </a:stretch>
        </p:blipFill>
        <p:spPr>
          <a:xfrm rot="-3672113">
            <a:off x="5372324" y="-1391548"/>
            <a:ext cx="7014973" cy="652515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Font typeface="Poppins SemiBold"/>
              <a:buNone/>
              <a:defRPr b="0" sz="3600">
                <a:latin typeface="Poppins SemiBold"/>
                <a:ea typeface="Poppins SemiBold"/>
                <a:cs typeface="Poppins SemiBold"/>
                <a:sym typeface="Poppins SemiBold"/>
              </a:defRPr>
            </a:lvl1pPr>
            <a:lvl2pPr lvl="1" rtl="0" algn="ctr">
              <a:spcBef>
                <a:spcPts val="0"/>
              </a:spcBef>
              <a:spcAft>
                <a:spcPts val="0"/>
              </a:spcAft>
              <a:buSzPts val="3600"/>
              <a:buFont typeface="Poppins SemiBold"/>
              <a:buNone/>
              <a:defRPr sz="3600">
                <a:latin typeface="Poppins SemiBold"/>
                <a:ea typeface="Poppins SemiBold"/>
                <a:cs typeface="Poppins SemiBold"/>
                <a:sym typeface="Poppins SemiBold"/>
              </a:defRPr>
            </a:lvl2pPr>
            <a:lvl3pPr lvl="2" rtl="0" algn="ctr">
              <a:spcBef>
                <a:spcPts val="0"/>
              </a:spcBef>
              <a:spcAft>
                <a:spcPts val="0"/>
              </a:spcAft>
              <a:buSzPts val="3600"/>
              <a:buFont typeface="Poppins SemiBold"/>
              <a:buNone/>
              <a:defRPr sz="3600">
                <a:latin typeface="Poppins SemiBold"/>
                <a:ea typeface="Poppins SemiBold"/>
                <a:cs typeface="Poppins SemiBold"/>
                <a:sym typeface="Poppins SemiBold"/>
              </a:defRPr>
            </a:lvl3pPr>
            <a:lvl4pPr lvl="3" rtl="0" algn="ctr">
              <a:spcBef>
                <a:spcPts val="0"/>
              </a:spcBef>
              <a:spcAft>
                <a:spcPts val="0"/>
              </a:spcAft>
              <a:buSzPts val="3600"/>
              <a:buFont typeface="Poppins SemiBold"/>
              <a:buNone/>
              <a:defRPr sz="3600">
                <a:latin typeface="Poppins SemiBold"/>
                <a:ea typeface="Poppins SemiBold"/>
                <a:cs typeface="Poppins SemiBold"/>
                <a:sym typeface="Poppins SemiBold"/>
              </a:defRPr>
            </a:lvl4pPr>
            <a:lvl5pPr lvl="4" rtl="0" algn="ctr">
              <a:spcBef>
                <a:spcPts val="0"/>
              </a:spcBef>
              <a:spcAft>
                <a:spcPts val="0"/>
              </a:spcAft>
              <a:buSzPts val="3600"/>
              <a:buFont typeface="Poppins SemiBold"/>
              <a:buNone/>
              <a:defRPr sz="3600">
                <a:latin typeface="Poppins SemiBold"/>
                <a:ea typeface="Poppins SemiBold"/>
                <a:cs typeface="Poppins SemiBold"/>
                <a:sym typeface="Poppins SemiBold"/>
              </a:defRPr>
            </a:lvl5pPr>
            <a:lvl6pPr lvl="5" rtl="0" algn="ctr">
              <a:spcBef>
                <a:spcPts val="0"/>
              </a:spcBef>
              <a:spcAft>
                <a:spcPts val="0"/>
              </a:spcAft>
              <a:buSzPts val="3600"/>
              <a:buFont typeface="Poppins SemiBold"/>
              <a:buNone/>
              <a:defRPr sz="3600">
                <a:latin typeface="Poppins SemiBold"/>
                <a:ea typeface="Poppins SemiBold"/>
                <a:cs typeface="Poppins SemiBold"/>
                <a:sym typeface="Poppins SemiBold"/>
              </a:defRPr>
            </a:lvl6pPr>
            <a:lvl7pPr lvl="6" rtl="0" algn="ctr">
              <a:spcBef>
                <a:spcPts val="0"/>
              </a:spcBef>
              <a:spcAft>
                <a:spcPts val="0"/>
              </a:spcAft>
              <a:buSzPts val="3600"/>
              <a:buFont typeface="Poppins SemiBold"/>
              <a:buNone/>
              <a:defRPr sz="3600">
                <a:latin typeface="Poppins SemiBold"/>
                <a:ea typeface="Poppins SemiBold"/>
                <a:cs typeface="Poppins SemiBold"/>
                <a:sym typeface="Poppins SemiBold"/>
              </a:defRPr>
            </a:lvl7pPr>
            <a:lvl8pPr lvl="7" rtl="0" algn="ctr">
              <a:spcBef>
                <a:spcPts val="0"/>
              </a:spcBef>
              <a:spcAft>
                <a:spcPts val="0"/>
              </a:spcAft>
              <a:buSzPts val="3600"/>
              <a:buFont typeface="Poppins SemiBold"/>
              <a:buNone/>
              <a:defRPr sz="3600">
                <a:latin typeface="Poppins SemiBold"/>
                <a:ea typeface="Poppins SemiBold"/>
                <a:cs typeface="Poppins SemiBold"/>
                <a:sym typeface="Poppins SemiBold"/>
              </a:defRPr>
            </a:lvl8pPr>
            <a:lvl9pPr lvl="8" rtl="0" algn="ctr">
              <a:spcBef>
                <a:spcPts val="0"/>
              </a:spcBef>
              <a:spcAft>
                <a:spcPts val="0"/>
              </a:spcAft>
              <a:buSzPts val="3600"/>
              <a:buFont typeface="Poppins SemiBold"/>
              <a:buNone/>
              <a:defRPr sz="3600">
                <a:latin typeface="Poppins SemiBold"/>
                <a:ea typeface="Poppins SemiBold"/>
                <a:cs typeface="Poppins SemiBold"/>
                <a:sym typeface="Poppins SemiBold"/>
              </a:defRPr>
            </a:lvl9pPr>
          </a:lstStyle>
          <a:p/>
        </p:txBody>
      </p:sp>
      <p:sp>
        <p:nvSpPr>
          <p:cNvPr id="29" name="Google Shape;29;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30" name="Google Shape;30;p5"/>
          <p:cNvSpPr/>
          <p:nvPr/>
        </p:nvSpPr>
        <p:spPr>
          <a:xfrm>
            <a:off x="-19850" y="-39725"/>
            <a:ext cx="9204600" cy="149100"/>
          </a:xfrm>
          <a:prstGeom prst="rect">
            <a:avLst/>
          </a:prstGeom>
          <a:solidFill>
            <a:srgbClr val="0264A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1" name="Google Shape;31;p5"/>
          <p:cNvPicPr preferRelativeResize="0"/>
          <p:nvPr/>
        </p:nvPicPr>
        <p:blipFill>
          <a:blip r:embed="rId2">
            <a:alphaModFix/>
          </a:blip>
          <a:stretch>
            <a:fillRect/>
          </a:stretch>
        </p:blipFill>
        <p:spPr>
          <a:xfrm rot="771761">
            <a:off x="1249104" y="2700025"/>
            <a:ext cx="10742571" cy="8090076"/>
          </a:xfrm>
          <a:prstGeom prst="rect">
            <a:avLst/>
          </a:prstGeom>
          <a:noFill/>
          <a:ln>
            <a:noFill/>
          </a:ln>
        </p:spPr>
      </p:pic>
      <p:pic>
        <p:nvPicPr>
          <p:cNvPr id="32" name="Google Shape;32;p5"/>
          <p:cNvPicPr preferRelativeResize="0"/>
          <p:nvPr/>
        </p:nvPicPr>
        <p:blipFill>
          <a:blip r:embed="rId3">
            <a:alphaModFix/>
          </a:blip>
          <a:stretch>
            <a:fillRect/>
          </a:stretch>
        </p:blipFill>
        <p:spPr>
          <a:xfrm>
            <a:off x="311700" y="4278971"/>
            <a:ext cx="761800" cy="73202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SECTION_HEADER_2">
    <p:spTree>
      <p:nvGrpSpPr>
        <p:cNvPr id="33" name="Shape 33"/>
        <p:cNvGrpSpPr/>
        <p:nvPr/>
      </p:nvGrpSpPr>
      <p:grpSpPr>
        <a:xfrm>
          <a:off x="0" y="0"/>
          <a:ext cx="0" cy="0"/>
          <a:chOff x="0" y="0"/>
          <a:chExt cx="0" cy="0"/>
        </a:xfrm>
      </p:grpSpPr>
      <p:sp>
        <p:nvSpPr>
          <p:cNvPr id="34" name="Google Shape;34;p6"/>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4100"/>
              <a:buFont typeface="Poppins Medium"/>
              <a:buNone/>
              <a:defRPr b="0" i="1" sz="4100">
                <a:latin typeface="Poppins Medium"/>
                <a:ea typeface="Poppins Medium"/>
                <a:cs typeface="Poppins Medium"/>
                <a:sym typeface="Poppins Medium"/>
              </a:defRPr>
            </a:lvl1pPr>
            <a:lvl2pPr lvl="1" rtl="0" algn="ctr">
              <a:spcBef>
                <a:spcPts val="0"/>
              </a:spcBef>
              <a:spcAft>
                <a:spcPts val="0"/>
              </a:spcAft>
              <a:buSzPts val="4100"/>
              <a:buFont typeface="Poppins Medium"/>
              <a:buNone/>
              <a:defRPr i="1" sz="4100">
                <a:latin typeface="Poppins Medium"/>
                <a:ea typeface="Poppins Medium"/>
                <a:cs typeface="Poppins Medium"/>
                <a:sym typeface="Poppins Medium"/>
              </a:defRPr>
            </a:lvl2pPr>
            <a:lvl3pPr lvl="2" rtl="0" algn="ctr">
              <a:spcBef>
                <a:spcPts val="0"/>
              </a:spcBef>
              <a:spcAft>
                <a:spcPts val="0"/>
              </a:spcAft>
              <a:buSzPts val="4100"/>
              <a:buFont typeface="Poppins Medium"/>
              <a:buNone/>
              <a:defRPr i="1" sz="4100">
                <a:latin typeface="Poppins Medium"/>
                <a:ea typeface="Poppins Medium"/>
                <a:cs typeface="Poppins Medium"/>
                <a:sym typeface="Poppins Medium"/>
              </a:defRPr>
            </a:lvl3pPr>
            <a:lvl4pPr lvl="3" rtl="0" algn="ctr">
              <a:spcBef>
                <a:spcPts val="0"/>
              </a:spcBef>
              <a:spcAft>
                <a:spcPts val="0"/>
              </a:spcAft>
              <a:buSzPts val="4100"/>
              <a:buFont typeface="Poppins Medium"/>
              <a:buNone/>
              <a:defRPr i="1" sz="4100">
                <a:latin typeface="Poppins Medium"/>
                <a:ea typeface="Poppins Medium"/>
                <a:cs typeface="Poppins Medium"/>
                <a:sym typeface="Poppins Medium"/>
              </a:defRPr>
            </a:lvl4pPr>
            <a:lvl5pPr lvl="4" rtl="0" algn="ctr">
              <a:spcBef>
                <a:spcPts val="0"/>
              </a:spcBef>
              <a:spcAft>
                <a:spcPts val="0"/>
              </a:spcAft>
              <a:buSzPts val="4100"/>
              <a:buFont typeface="Poppins Medium"/>
              <a:buNone/>
              <a:defRPr i="1" sz="4100">
                <a:latin typeface="Poppins Medium"/>
                <a:ea typeface="Poppins Medium"/>
                <a:cs typeface="Poppins Medium"/>
                <a:sym typeface="Poppins Medium"/>
              </a:defRPr>
            </a:lvl5pPr>
            <a:lvl6pPr lvl="5" rtl="0" algn="ctr">
              <a:spcBef>
                <a:spcPts val="0"/>
              </a:spcBef>
              <a:spcAft>
                <a:spcPts val="0"/>
              </a:spcAft>
              <a:buSzPts val="4100"/>
              <a:buFont typeface="Poppins Medium"/>
              <a:buNone/>
              <a:defRPr i="1" sz="4100">
                <a:latin typeface="Poppins Medium"/>
                <a:ea typeface="Poppins Medium"/>
                <a:cs typeface="Poppins Medium"/>
                <a:sym typeface="Poppins Medium"/>
              </a:defRPr>
            </a:lvl6pPr>
            <a:lvl7pPr lvl="6" rtl="0" algn="ctr">
              <a:spcBef>
                <a:spcPts val="0"/>
              </a:spcBef>
              <a:spcAft>
                <a:spcPts val="0"/>
              </a:spcAft>
              <a:buSzPts val="4100"/>
              <a:buFont typeface="Poppins Medium"/>
              <a:buNone/>
              <a:defRPr i="1" sz="4100">
                <a:latin typeface="Poppins Medium"/>
                <a:ea typeface="Poppins Medium"/>
                <a:cs typeface="Poppins Medium"/>
                <a:sym typeface="Poppins Medium"/>
              </a:defRPr>
            </a:lvl7pPr>
            <a:lvl8pPr lvl="7" rtl="0" algn="ctr">
              <a:spcBef>
                <a:spcPts val="0"/>
              </a:spcBef>
              <a:spcAft>
                <a:spcPts val="0"/>
              </a:spcAft>
              <a:buSzPts val="4100"/>
              <a:buFont typeface="Poppins Medium"/>
              <a:buNone/>
              <a:defRPr i="1" sz="4100">
                <a:latin typeface="Poppins Medium"/>
                <a:ea typeface="Poppins Medium"/>
                <a:cs typeface="Poppins Medium"/>
                <a:sym typeface="Poppins Medium"/>
              </a:defRPr>
            </a:lvl8pPr>
            <a:lvl9pPr lvl="8" rtl="0" algn="ctr">
              <a:spcBef>
                <a:spcPts val="0"/>
              </a:spcBef>
              <a:spcAft>
                <a:spcPts val="0"/>
              </a:spcAft>
              <a:buSzPts val="4100"/>
              <a:buFont typeface="Poppins Medium"/>
              <a:buNone/>
              <a:defRPr i="1" sz="4100">
                <a:latin typeface="Poppins Medium"/>
                <a:ea typeface="Poppins Medium"/>
                <a:cs typeface="Poppins Medium"/>
                <a:sym typeface="Poppins Medium"/>
              </a:defRPr>
            </a:lvl9pPr>
          </a:lstStyle>
          <a:p/>
        </p:txBody>
      </p:sp>
      <p:sp>
        <p:nvSpPr>
          <p:cNvPr id="35" name="Google Shape;35;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36" name="Google Shape;36;p6"/>
          <p:cNvSpPr/>
          <p:nvPr/>
        </p:nvSpPr>
        <p:spPr>
          <a:xfrm>
            <a:off x="0" y="-39725"/>
            <a:ext cx="9144000" cy="1198200"/>
          </a:xfrm>
          <a:prstGeom prst="rect">
            <a:avLst/>
          </a:prstGeom>
          <a:solidFill>
            <a:srgbClr val="7CB8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7" name="Google Shape;37;p6"/>
          <p:cNvPicPr preferRelativeResize="0"/>
          <p:nvPr/>
        </p:nvPicPr>
        <p:blipFill>
          <a:blip r:embed="rId2">
            <a:alphaModFix/>
          </a:blip>
          <a:stretch>
            <a:fillRect/>
          </a:stretch>
        </p:blipFill>
        <p:spPr>
          <a:xfrm>
            <a:off x="4055637" y="119213"/>
            <a:ext cx="1032726" cy="1032726"/>
          </a:xfrm>
          <a:prstGeom prst="rect">
            <a:avLst/>
          </a:prstGeom>
          <a:noFill/>
          <a:ln>
            <a:noFill/>
          </a:ln>
        </p:spPr>
      </p:pic>
      <p:pic>
        <p:nvPicPr>
          <p:cNvPr id="38" name="Google Shape;38;p6"/>
          <p:cNvPicPr preferRelativeResize="0"/>
          <p:nvPr/>
        </p:nvPicPr>
        <p:blipFill>
          <a:blip r:embed="rId3">
            <a:alphaModFix/>
          </a:blip>
          <a:stretch>
            <a:fillRect/>
          </a:stretch>
        </p:blipFill>
        <p:spPr>
          <a:xfrm>
            <a:off x="311700" y="4278971"/>
            <a:ext cx="761800" cy="732027"/>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p:cSld name="SECTION_HEADER_1">
    <p:spTree>
      <p:nvGrpSpPr>
        <p:cNvPr id="39" name="Shape 39"/>
        <p:cNvGrpSpPr/>
        <p:nvPr/>
      </p:nvGrpSpPr>
      <p:grpSpPr>
        <a:xfrm>
          <a:off x="0" y="0"/>
          <a:ext cx="0" cy="0"/>
          <a:chOff x="0" y="0"/>
          <a:chExt cx="0" cy="0"/>
        </a:xfrm>
      </p:grpSpPr>
      <p:sp>
        <p:nvSpPr>
          <p:cNvPr id="40" name="Google Shape;40;p7"/>
          <p:cNvSpPr/>
          <p:nvPr/>
        </p:nvSpPr>
        <p:spPr>
          <a:xfrm>
            <a:off x="764575" y="519575"/>
            <a:ext cx="1876800" cy="1827000"/>
          </a:xfrm>
          <a:prstGeom prst="ellipse">
            <a:avLst/>
          </a:prstGeom>
          <a:solidFill>
            <a:schemeClr val="lt1"/>
          </a:solidFill>
          <a:ln cap="flat" cmpd="sng" w="19050">
            <a:solidFill>
              <a:srgbClr val="7CB83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7"/>
          <p:cNvSpPr/>
          <p:nvPr/>
        </p:nvSpPr>
        <p:spPr>
          <a:xfrm>
            <a:off x="3633600" y="519575"/>
            <a:ext cx="1876800" cy="1827000"/>
          </a:xfrm>
          <a:prstGeom prst="ellipse">
            <a:avLst/>
          </a:prstGeom>
          <a:solidFill>
            <a:schemeClr val="lt1"/>
          </a:solidFill>
          <a:ln cap="flat" cmpd="sng" w="19050">
            <a:solidFill>
              <a:srgbClr val="7CB83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7"/>
          <p:cNvSpPr/>
          <p:nvPr/>
        </p:nvSpPr>
        <p:spPr>
          <a:xfrm>
            <a:off x="6502625" y="519575"/>
            <a:ext cx="1876800" cy="1827000"/>
          </a:xfrm>
          <a:prstGeom prst="ellipse">
            <a:avLst/>
          </a:prstGeom>
          <a:solidFill>
            <a:schemeClr val="lt1"/>
          </a:solidFill>
          <a:ln cap="flat" cmpd="sng" w="19050">
            <a:solidFill>
              <a:srgbClr val="7CB83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7"/>
          <p:cNvSpPr txBox="1"/>
          <p:nvPr>
            <p:ph type="title"/>
          </p:nvPr>
        </p:nvSpPr>
        <p:spPr>
          <a:xfrm>
            <a:off x="540075" y="1008950"/>
            <a:ext cx="22203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100"/>
              <a:buNone/>
              <a:defRPr sz="3100"/>
            </a:lvl1pPr>
            <a:lvl2pPr lvl="1" rtl="0" algn="ctr">
              <a:spcBef>
                <a:spcPts val="0"/>
              </a:spcBef>
              <a:spcAft>
                <a:spcPts val="0"/>
              </a:spcAft>
              <a:buSzPts val="3100"/>
              <a:buNone/>
              <a:defRPr sz="3100"/>
            </a:lvl2pPr>
            <a:lvl3pPr lvl="2" rtl="0" algn="ctr">
              <a:spcBef>
                <a:spcPts val="0"/>
              </a:spcBef>
              <a:spcAft>
                <a:spcPts val="0"/>
              </a:spcAft>
              <a:buSzPts val="3100"/>
              <a:buNone/>
              <a:defRPr sz="3100"/>
            </a:lvl3pPr>
            <a:lvl4pPr lvl="3" rtl="0" algn="ctr">
              <a:spcBef>
                <a:spcPts val="0"/>
              </a:spcBef>
              <a:spcAft>
                <a:spcPts val="0"/>
              </a:spcAft>
              <a:buSzPts val="3100"/>
              <a:buNone/>
              <a:defRPr sz="3100"/>
            </a:lvl4pPr>
            <a:lvl5pPr lvl="4" rtl="0" algn="ctr">
              <a:spcBef>
                <a:spcPts val="0"/>
              </a:spcBef>
              <a:spcAft>
                <a:spcPts val="0"/>
              </a:spcAft>
              <a:buSzPts val="3100"/>
              <a:buNone/>
              <a:defRPr sz="3100"/>
            </a:lvl5pPr>
            <a:lvl6pPr lvl="5" rtl="0" algn="ctr">
              <a:spcBef>
                <a:spcPts val="0"/>
              </a:spcBef>
              <a:spcAft>
                <a:spcPts val="0"/>
              </a:spcAft>
              <a:buSzPts val="3100"/>
              <a:buNone/>
              <a:defRPr sz="3100"/>
            </a:lvl6pPr>
            <a:lvl7pPr lvl="6" rtl="0" algn="ctr">
              <a:spcBef>
                <a:spcPts val="0"/>
              </a:spcBef>
              <a:spcAft>
                <a:spcPts val="0"/>
              </a:spcAft>
              <a:buSzPts val="3100"/>
              <a:buNone/>
              <a:defRPr sz="3100"/>
            </a:lvl7pPr>
            <a:lvl8pPr lvl="7" rtl="0" algn="ctr">
              <a:spcBef>
                <a:spcPts val="0"/>
              </a:spcBef>
              <a:spcAft>
                <a:spcPts val="0"/>
              </a:spcAft>
              <a:buSzPts val="3100"/>
              <a:buNone/>
              <a:defRPr sz="3100"/>
            </a:lvl8pPr>
            <a:lvl9pPr lvl="8" rtl="0" algn="ctr">
              <a:spcBef>
                <a:spcPts val="0"/>
              </a:spcBef>
              <a:spcAft>
                <a:spcPts val="0"/>
              </a:spcAft>
              <a:buSzPts val="3100"/>
              <a:buNone/>
              <a:defRPr sz="3100"/>
            </a:lvl9pPr>
          </a:lstStyle>
          <a:p/>
        </p:txBody>
      </p:sp>
      <p:sp>
        <p:nvSpPr>
          <p:cNvPr id="44" name="Google Shape;44;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45" name="Google Shape;45;p7"/>
          <p:cNvSpPr/>
          <p:nvPr/>
        </p:nvSpPr>
        <p:spPr>
          <a:xfrm>
            <a:off x="0" y="-39725"/>
            <a:ext cx="9144000" cy="149100"/>
          </a:xfrm>
          <a:prstGeom prst="rect">
            <a:avLst/>
          </a:prstGeom>
          <a:solidFill>
            <a:srgbClr val="0264A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7"/>
          <p:cNvSpPr txBox="1"/>
          <p:nvPr>
            <p:ph idx="2" type="title"/>
          </p:nvPr>
        </p:nvSpPr>
        <p:spPr>
          <a:xfrm>
            <a:off x="3374950" y="1008950"/>
            <a:ext cx="22203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100"/>
              <a:buNone/>
              <a:defRPr sz="3100"/>
            </a:lvl1pPr>
            <a:lvl2pPr lvl="1" rtl="0" algn="ctr">
              <a:spcBef>
                <a:spcPts val="0"/>
              </a:spcBef>
              <a:spcAft>
                <a:spcPts val="0"/>
              </a:spcAft>
              <a:buSzPts val="3100"/>
              <a:buNone/>
              <a:defRPr sz="3100"/>
            </a:lvl2pPr>
            <a:lvl3pPr lvl="2" rtl="0" algn="ctr">
              <a:spcBef>
                <a:spcPts val="0"/>
              </a:spcBef>
              <a:spcAft>
                <a:spcPts val="0"/>
              </a:spcAft>
              <a:buSzPts val="3100"/>
              <a:buNone/>
              <a:defRPr sz="3100"/>
            </a:lvl3pPr>
            <a:lvl4pPr lvl="3" rtl="0" algn="ctr">
              <a:spcBef>
                <a:spcPts val="0"/>
              </a:spcBef>
              <a:spcAft>
                <a:spcPts val="0"/>
              </a:spcAft>
              <a:buSzPts val="3100"/>
              <a:buNone/>
              <a:defRPr sz="3100"/>
            </a:lvl4pPr>
            <a:lvl5pPr lvl="4" rtl="0" algn="ctr">
              <a:spcBef>
                <a:spcPts val="0"/>
              </a:spcBef>
              <a:spcAft>
                <a:spcPts val="0"/>
              </a:spcAft>
              <a:buSzPts val="3100"/>
              <a:buNone/>
              <a:defRPr sz="3100"/>
            </a:lvl5pPr>
            <a:lvl6pPr lvl="5" rtl="0" algn="ctr">
              <a:spcBef>
                <a:spcPts val="0"/>
              </a:spcBef>
              <a:spcAft>
                <a:spcPts val="0"/>
              </a:spcAft>
              <a:buSzPts val="3100"/>
              <a:buNone/>
              <a:defRPr sz="3100"/>
            </a:lvl6pPr>
            <a:lvl7pPr lvl="6" rtl="0" algn="ctr">
              <a:spcBef>
                <a:spcPts val="0"/>
              </a:spcBef>
              <a:spcAft>
                <a:spcPts val="0"/>
              </a:spcAft>
              <a:buSzPts val="3100"/>
              <a:buNone/>
              <a:defRPr sz="3100"/>
            </a:lvl7pPr>
            <a:lvl8pPr lvl="7" rtl="0" algn="ctr">
              <a:spcBef>
                <a:spcPts val="0"/>
              </a:spcBef>
              <a:spcAft>
                <a:spcPts val="0"/>
              </a:spcAft>
              <a:buSzPts val="3100"/>
              <a:buNone/>
              <a:defRPr sz="3100"/>
            </a:lvl8pPr>
            <a:lvl9pPr lvl="8" rtl="0" algn="ctr">
              <a:spcBef>
                <a:spcPts val="0"/>
              </a:spcBef>
              <a:spcAft>
                <a:spcPts val="0"/>
              </a:spcAft>
              <a:buSzPts val="3100"/>
              <a:buNone/>
              <a:defRPr sz="3100"/>
            </a:lvl9pPr>
          </a:lstStyle>
          <a:p/>
        </p:txBody>
      </p:sp>
      <p:sp>
        <p:nvSpPr>
          <p:cNvPr id="47" name="Google Shape;47;p7"/>
          <p:cNvSpPr txBox="1"/>
          <p:nvPr>
            <p:ph idx="3" type="title"/>
          </p:nvPr>
        </p:nvSpPr>
        <p:spPr>
          <a:xfrm>
            <a:off x="6209825" y="1008950"/>
            <a:ext cx="22203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100"/>
              <a:buNone/>
              <a:defRPr sz="3100"/>
            </a:lvl1pPr>
            <a:lvl2pPr lvl="1" rtl="0" algn="ctr">
              <a:spcBef>
                <a:spcPts val="0"/>
              </a:spcBef>
              <a:spcAft>
                <a:spcPts val="0"/>
              </a:spcAft>
              <a:buSzPts val="3100"/>
              <a:buNone/>
              <a:defRPr sz="3100"/>
            </a:lvl2pPr>
            <a:lvl3pPr lvl="2" rtl="0" algn="ctr">
              <a:spcBef>
                <a:spcPts val="0"/>
              </a:spcBef>
              <a:spcAft>
                <a:spcPts val="0"/>
              </a:spcAft>
              <a:buSzPts val="3100"/>
              <a:buNone/>
              <a:defRPr sz="3100"/>
            </a:lvl3pPr>
            <a:lvl4pPr lvl="3" rtl="0" algn="ctr">
              <a:spcBef>
                <a:spcPts val="0"/>
              </a:spcBef>
              <a:spcAft>
                <a:spcPts val="0"/>
              </a:spcAft>
              <a:buSzPts val="3100"/>
              <a:buNone/>
              <a:defRPr sz="3100"/>
            </a:lvl4pPr>
            <a:lvl5pPr lvl="4" rtl="0" algn="ctr">
              <a:spcBef>
                <a:spcPts val="0"/>
              </a:spcBef>
              <a:spcAft>
                <a:spcPts val="0"/>
              </a:spcAft>
              <a:buSzPts val="3100"/>
              <a:buNone/>
              <a:defRPr sz="3100"/>
            </a:lvl5pPr>
            <a:lvl6pPr lvl="5" rtl="0" algn="ctr">
              <a:spcBef>
                <a:spcPts val="0"/>
              </a:spcBef>
              <a:spcAft>
                <a:spcPts val="0"/>
              </a:spcAft>
              <a:buSzPts val="3100"/>
              <a:buNone/>
              <a:defRPr sz="3100"/>
            </a:lvl6pPr>
            <a:lvl7pPr lvl="6" rtl="0" algn="ctr">
              <a:spcBef>
                <a:spcPts val="0"/>
              </a:spcBef>
              <a:spcAft>
                <a:spcPts val="0"/>
              </a:spcAft>
              <a:buSzPts val="3100"/>
              <a:buNone/>
              <a:defRPr sz="3100"/>
            </a:lvl7pPr>
            <a:lvl8pPr lvl="7" rtl="0" algn="ctr">
              <a:spcBef>
                <a:spcPts val="0"/>
              </a:spcBef>
              <a:spcAft>
                <a:spcPts val="0"/>
              </a:spcAft>
              <a:buSzPts val="3100"/>
              <a:buNone/>
              <a:defRPr sz="3100"/>
            </a:lvl8pPr>
            <a:lvl9pPr lvl="8" rtl="0" algn="ctr">
              <a:spcBef>
                <a:spcPts val="0"/>
              </a:spcBef>
              <a:spcAft>
                <a:spcPts val="0"/>
              </a:spcAft>
              <a:buSzPts val="3100"/>
              <a:buNone/>
              <a:defRPr sz="3100"/>
            </a:lvl9pPr>
          </a:lstStyle>
          <a:p/>
        </p:txBody>
      </p:sp>
      <p:sp>
        <p:nvSpPr>
          <p:cNvPr id="48" name="Google Shape;48;p7"/>
          <p:cNvSpPr txBox="1"/>
          <p:nvPr>
            <p:ph idx="1" type="subTitle"/>
          </p:nvPr>
        </p:nvSpPr>
        <p:spPr>
          <a:xfrm>
            <a:off x="540075" y="2571800"/>
            <a:ext cx="2538000" cy="14133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1pPr>
            <a:lvl2pPr lvl="1"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2pPr>
            <a:lvl3pPr lvl="2"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3pPr>
            <a:lvl4pPr lvl="3"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4pPr>
            <a:lvl5pPr lvl="4"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5pPr>
            <a:lvl6pPr lvl="5"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6pPr>
            <a:lvl7pPr lvl="6"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7pPr>
            <a:lvl8pPr lvl="7"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8pPr>
            <a:lvl9pPr lvl="8"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9pPr>
          </a:lstStyle>
          <a:p/>
        </p:txBody>
      </p:sp>
      <p:sp>
        <p:nvSpPr>
          <p:cNvPr id="49" name="Google Shape;49;p7"/>
          <p:cNvSpPr txBox="1"/>
          <p:nvPr>
            <p:ph idx="4" type="subTitle"/>
          </p:nvPr>
        </p:nvSpPr>
        <p:spPr>
          <a:xfrm>
            <a:off x="3216100" y="2571800"/>
            <a:ext cx="2538000" cy="14133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1pPr>
            <a:lvl2pPr lvl="1"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2pPr>
            <a:lvl3pPr lvl="2"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3pPr>
            <a:lvl4pPr lvl="3"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4pPr>
            <a:lvl5pPr lvl="4"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5pPr>
            <a:lvl6pPr lvl="5"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6pPr>
            <a:lvl7pPr lvl="6"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7pPr>
            <a:lvl8pPr lvl="7"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8pPr>
            <a:lvl9pPr lvl="8"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9pPr>
          </a:lstStyle>
          <a:p/>
        </p:txBody>
      </p:sp>
      <p:sp>
        <p:nvSpPr>
          <p:cNvPr id="50" name="Google Shape;50;p7"/>
          <p:cNvSpPr txBox="1"/>
          <p:nvPr>
            <p:ph idx="5" type="subTitle"/>
          </p:nvPr>
        </p:nvSpPr>
        <p:spPr>
          <a:xfrm>
            <a:off x="6050975" y="2571800"/>
            <a:ext cx="2538000" cy="14133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1pPr>
            <a:lvl2pPr lvl="1"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2pPr>
            <a:lvl3pPr lvl="2"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3pPr>
            <a:lvl4pPr lvl="3"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4pPr>
            <a:lvl5pPr lvl="4"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5pPr>
            <a:lvl6pPr lvl="5"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6pPr>
            <a:lvl7pPr lvl="6"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7pPr>
            <a:lvl8pPr lvl="7"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8pPr>
            <a:lvl9pPr lvl="8" rtl="0">
              <a:lnSpc>
                <a:spcPct val="100000"/>
              </a:lnSpc>
              <a:spcBef>
                <a:spcPts val="0"/>
              </a:spcBef>
              <a:spcAft>
                <a:spcPts val="0"/>
              </a:spcAft>
              <a:buClr>
                <a:schemeClr val="dk1"/>
              </a:buClr>
              <a:buSzPts val="1900"/>
              <a:buFont typeface="Poppins"/>
              <a:buNone/>
              <a:defRPr sz="1900">
                <a:solidFill>
                  <a:schemeClr val="dk1"/>
                </a:solidFill>
                <a:latin typeface="Poppins"/>
                <a:ea typeface="Poppins"/>
                <a:cs typeface="Poppins"/>
                <a:sym typeface="Poppins"/>
              </a:defRPr>
            </a:lvl9pPr>
          </a:lstStyle>
          <a:p/>
        </p:txBody>
      </p:sp>
      <p:pic>
        <p:nvPicPr>
          <p:cNvPr id="51" name="Google Shape;51;p7"/>
          <p:cNvPicPr preferRelativeResize="0"/>
          <p:nvPr/>
        </p:nvPicPr>
        <p:blipFill>
          <a:blip r:embed="rId2">
            <a:alphaModFix/>
          </a:blip>
          <a:stretch>
            <a:fillRect/>
          </a:stretch>
        </p:blipFill>
        <p:spPr>
          <a:xfrm>
            <a:off x="311700" y="4278971"/>
            <a:ext cx="761800" cy="732027"/>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rson Feature">
  <p:cSld name="SECTION_HEADER_1_1">
    <p:spTree>
      <p:nvGrpSpPr>
        <p:cNvPr id="52" name="Shape 52"/>
        <p:cNvGrpSpPr/>
        <p:nvPr/>
      </p:nvGrpSpPr>
      <p:grpSpPr>
        <a:xfrm>
          <a:off x="0" y="0"/>
          <a:ext cx="0" cy="0"/>
          <a:chOff x="0" y="0"/>
          <a:chExt cx="0" cy="0"/>
        </a:xfrm>
      </p:grpSpPr>
      <p:sp>
        <p:nvSpPr>
          <p:cNvPr id="53" name="Google Shape;53;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54" name="Google Shape;54;p8"/>
          <p:cNvSpPr/>
          <p:nvPr/>
        </p:nvSpPr>
        <p:spPr>
          <a:xfrm>
            <a:off x="0" y="-39725"/>
            <a:ext cx="9144000" cy="149100"/>
          </a:xfrm>
          <a:prstGeom prst="rect">
            <a:avLst/>
          </a:prstGeom>
          <a:solidFill>
            <a:srgbClr val="0264A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8"/>
          <p:cNvSpPr txBox="1"/>
          <p:nvPr>
            <p:ph type="title"/>
          </p:nvPr>
        </p:nvSpPr>
        <p:spPr>
          <a:xfrm>
            <a:off x="4323300" y="828950"/>
            <a:ext cx="39579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3400"/>
              <a:buFont typeface="Poppins SemiBold"/>
              <a:buNone/>
              <a:defRPr b="0" sz="3400">
                <a:latin typeface="Poppins SemiBold"/>
                <a:ea typeface="Poppins SemiBold"/>
                <a:cs typeface="Poppins SemiBold"/>
                <a:sym typeface="Poppins SemiBold"/>
              </a:defRPr>
            </a:lvl1pPr>
            <a:lvl2pPr lvl="1" rtl="0">
              <a:spcBef>
                <a:spcPts val="0"/>
              </a:spcBef>
              <a:spcAft>
                <a:spcPts val="0"/>
              </a:spcAft>
              <a:buSzPts val="2400"/>
              <a:buFont typeface="Poppins SemiBold"/>
              <a:buNone/>
              <a:defRPr sz="2400">
                <a:latin typeface="Poppins SemiBold"/>
                <a:ea typeface="Poppins SemiBold"/>
                <a:cs typeface="Poppins SemiBold"/>
                <a:sym typeface="Poppins SemiBold"/>
              </a:defRPr>
            </a:lvl2pPr>
            <a:lvl3pPr lvl="2" rtl="0">
              <a:spcBef>
                <a:spcPts val="0"/>
              </a:spcBef>
              <a:spcAft>
                <a:spcPts val="0"/>
              </a:spcAft>
              <a:buSzPts val="2400"/>
              <a:buFont typeface="Poppins SemiBold"/>
              <a:buNone/>
              <a:defRPr sz="2400">
                <a:latin typeface="Poppins SemiBold"/>
                <a:ea typeface="Poppins SemiBold"/>
                <a:cs typeface="Poppins SemiBold"/>
                <a:sym typeface="Poppins SemiBold"/>
              </a:defRPr>
            </a:lvl3pPr>
            <a:lvl4pPr lvl="3" rtl="0">
              <a:spcBef>
                <a:spcPts val="0"/>
              </a:spcBef>
              <a:spcAft>
                <a:spcPts val="0"/>
              </a:spcAft>
              <a:buSzPts val="2400"/>
              <a:buFont typeface="Poppins SemiBold"/>
              <a:buNone/>
              <a:defRPr sz="2400">
                <a:latin typeface="Poppins SemiBold"/>
                <a:ea typeface="Poppins SemiBold"/>
                <a:cs typeface="Poppins SemiBold"/>
                <a:sym typeface="Poppins SemiBold"/>
              </a:defRPr>
            </a:lvl4pPr>
            <a:lvl5pPr lvl="4" rtl="0">
              <a:spcBef>
                <a:spcPts val="0"/>
              </a:spcBef>
              <a:spcAft>
                <a:spcPts val="0"/>
              </a:spcAft>
              <a:buSzPts val="2400"/>
              <a:buFont typeface="Poppins SemiBold"/>
              <a:buNone/>
              <a:defRPr sz="2400">
                <a:latin typeface="Poppins SemiBold"/>
                <a:ea typeface="Poppins SemiBold"/>
                <a:cs typeface="Poppins SemiBold"/>
                <a:sym typeface="Poppins SemiBold"/>
              </a:defRPr>
            </a:lvl5pPr>
            <a:lvl6pPr lvl="5" rtl="0">
              <a:spcBef>
                <a:spcPts val="0"/>
              </a:spcBef>
              <a:spcAft>
                <a:spcPts val="0"/>
              </a:spcAft>
              <a:buSzPts val="2400"/>
              <a:buFont typeface="Poppins SemiBold"/>
              <a:buNone/>
              <a:defRPr sz="2400">
                <a:latin typeface="Poppins SemiBold"/>
                <a:ea typeface="Poppins SemiBold"/>
                <a:cs typeface="Poppins SemiBold"/>
                <a:sym typeface="Poppins SemiBold"/>
              </a:defRPr>
            </a:lvl6pPr>
            <a:lvl7pPr lvl="6" rtl="0">
              <a:spcBef>
                <a:spcPts val="0"/>
              </a:spcBef>
              <a:spcAft>
                <a:spcPts val="0"/>
              </a:spcAft>
              <a:buSzPts val="2400"/>
              <a:buFont typeface="Poppins SemiBold"/>
              <a:buNone/>
              <a:defRPr sz="2400">
                <a:latin typeface="Poppins SemiBold"/>
                <a:ea typeface="Poppins SemiBold"/>
                <a:cs typeface="Poppins SemiBold"/>
                <a:sym typeface="Poppins SemiBold"/>
              </a:defRPr>
            </a:lvl7pPr>
            <a:lvl8pPr lvl="7" rtl="0">
              <a:spcBef>
                <a:spcPts val="0"/>
              </a:spcBef>
              <a:spcAft>
                <a:spcPts val="0"/>
              </a:spcAft>
              <a:buSzPts val="2400"/>
              <a:buFont typeface="Poppins SemiBold"/>
              <a:buNone/>
              <a:defRPr sz="2400">
                <a:latin typeface="Poppins SemiBold"/>
                <a:ea typeface="Poppins SemiBold"/>
                <a:cs typeface="Poppins SemiBold"/>
                <a:sym typeface="Poppins SemiBold"/>
              </a:defRPr>
            </a:lvl8pPr>
            <a:lvl9pPr lvl="8" rtl="0">
              <a:spcBef>
                <a:spcPts val="0"/>
              </a:spcBef>
              <a:spcAft>
                <a:spcPts val="0"/>
              </a:spcAft>
              <a:buSzPts val="2400"/>
              <a:buFont typeface="Poppins SemiBold"/>
              <a:buNone/>
              <a:defRPr sz="2400">
                <a:latin typeface="Poppins SemiBold"/>
                <a:ea typeface="Poppins SemiBold"/>
                <a:cs typeface="Poppins SemiBold"/>
                <a:sym typeface="Poppins SemiBold"/>
              </a:defRPr>
            </a:lvl9pPr>
          </a:lstStyle>
          <a:p/>
        </p:txBody>
      </p:sp>
      <p:sp>
        <p:nvSpPr>
          <p:cNvPr id="56" name="Google Shape;56;p8"/>
          <p:cNvSpPr txBox="1"/>
          <p:nvPr>
            <p:ph idx="1" type="subTitle"/>
          </p:nvPr>
        </p:nvSpPr>
        <p:spPr>
          <a:xfrm>
            <a:off x="4323300" y="1466925"/>
            <a:ext cx="3550800" cy="4563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Clr>
                <a:schemeClr val="dk1"/>
              </a:buClr>
              <a:buSzPts val="1600"/>
              <a:buFont typeface="Poppins"/>
              <a:buNone/>
              <a:defRPr sz="1600">
                <a:solidFill>
                  <a:schemeClr val="dk1"/>
                </a:solidFill>
                <a:latin typeface="Poppins"/>
                <a:ea typeface="Poppins"/>
                <a:cs typeface="Poppins"/>
                <a:sym typeface="Poppins"/>
              </a:defRPr>
            </a:lvl1pPr>
            <a:lvl2pPr lvl="1" rtl="0">
              <a:lnSpc>
                <a:spcPct val="100000"/>
              </a:lnSpc>
              <a:spcBef>
                <a:spcPts val="0"/>
              </a:spcBef>
              <a:spcAft>
                <a:spcPts val="0"/>
              </a:spcAft>
              <a:buClr>
                <a:schemeClr val="dk1"/>
              </a:buClr>
              <a:buSzPts val="1300"/>
              <a:buFont typeface="Poppins"/>
              <a:buNone/>
              <a:defRPr sz="1300">
                <a:solidFill>
                  <a:schemeClr val="dk1"/>
                </a:solidFill>
                <a:latin typeface="Poppins"/>
                <a:ea typeface="Poppins"/>
                <a:cs typeface="Poppins"/>
                <a:sym typeface="Poppins"/>
              </a:defRPr>
            </a:lvl2pPr>
            <a:lvl3pPr lvl="2" rtl="0">
              <a:lnSpc>
                <a:spcPct val="100000"/>
              </a:lnSpc>
              <a:spcBef>
                <a:spcPts val="0"/>
              </a:spcBef>
              <a:spcAft>
                <a:spcPts val="0"/>
              </a:spcAft>
              <a:buClr>
                <a:schemeClr val="dk1"/>
              </a:buClr>
              <a:buSzPts val="1300"/>
              <a:buFont typeface="Poppins"/>
              <a:buNone/>
              <a:defRPr sz="1300">
                <a:solidFill>
                  <a:schemeClr val="dk1"/>
                </a:solidFill>
                <a:latin typeface="Poppins"/>
                <a:ea typeface="Poppins"/>
                <a:cs typeface="Poppins"/>
                <a:sym typeface="Poppins"/>
              </a:defRPr>
            </a:lvl3pPr>
            <a:lvl4pPr lvl="3" rtl="0">
              <a:lnSpc>
                <a:spcPct val="100000"/>
              </a:lnSpc>
              <a:spcBef>
                <a:spcPts val="0"/>
              </a:spcBef>
              <a:spcAft>
                <a:spcPts val="0"/>
              </a:spcAft>
              <a:buClr>
                <a:schemeClr val="dk1"/>
              </a:buClr>
              <a:buSzPts val="1300"/>
              <a:buFont typeface="Poppins"/>
              <a:buNone/>
              <a:defRPr sz="1300">
                <a:solidFill>
                  <a:schemeClr val="dk1"/>
                </a:solidFill>
                <a:latin typeface="Poppins"/>
                <a:ea typeface="Poppins"/>
                <a:cs typeface="Poppins"/>
                <a:sym typeface="Poppins"/>
              </a:defRPr>
            </a:lvl4pPr>
            <a:lvl5pPr lvl="4" rtl="0">
              <a:lnSpc>
                <a:spcPct val="100000"/>
              </a:lnSpc>
              <a:spcBef>
                <a:spcPts val="0"/>
              </a:spcBef>
              <a:spcAft>
                <a:spcPts val="0"/>
              </a:spcAft>
              <a:buClr>
                <a:schemeClr val="dk1"/>
              </a:buClr>
              <a:buSzPts val="1300"/>
              <a:buFont typeface="Poppins"/>
              <a:buNone/>
              <a:defRPr sz="1300">
                <a:solidFill>
                  <a:schemeClr val="dk1"/>
                </a:solidFill>
                <a:latin typeface="Poppins"/>
                <a:ea typeface="Poppins"/>
                <a:cs typeface="Poppins"/>
                <a:sym typeface="Poppins"/>
              </a:defRPr>
            </a:lvl5pPr>
            <a:lvl6pPr lvl="5" rtl="0">
              <a:lnSpc>
                <a:spcPct val="100000"/>
              </a:lnSpc>
              <a:spcBef>
                <a:spcPts val="0"/>
              </a:spcBef>
              <a:spcAft>
                <a:spcPts val="0"/>
              </a:spcAft>
              <a:buClr>
                <a:schemeClr val="dk1"/>
              </a:buClr>
              <a:buSzPts val="1300"/>
              <a:buFont typeface="Poppins"/>
              <a:buNone/>
              <a:defRPr sz="1300">
                <a:solidFill>
                  <a:schemeClr val="dk1"/>
                </a:solidFill>
                <a:latin typeface="Poppins"/>
                <a:ea typeface="Poppins"/>
                <a:cs typeface="Poppins"/>
                <a:sym typeface="Poppins"/>
              </a:defRPr>
            </a:lvl6pPr>
            <a:lvl7pPr lvl="6" rtl="0">
              <a:lnSpc>
                <a:spcPct val="100000"/>
              </a:lnSpc>
              <a:spcBef>
                <a:spcPts val="0"/>
              </a:spcBef>
              <a:spcAft>
                <a:spcPts val="0"/>
              </a:spcAft>
              <a:buClr>
                <a:schemeClr val="dk1"/>
              </a:buClr>
              <a:buSzPts val="1300"/>
              <a:buFont typeface="Poppins"/>
              <a:buNone/>
              <a:defRPr sz="1300">
                <a:solidFill>
                  <a:schemeClr val="dk1"/>
                </a:solidFill>
                <a:latin typeface="Poppins"/>
                <a:ea typeface="Poppins"/>
                <a:cs typeface="Poppins"/>
                <a:sym typeface="Poppins"/>
              </a:defRPr>
            </a:lvl7pPr>
            <a:lvl8pPr lvl="7" rtl="0">
              <a:lnSpc>
                <a:spcPct val="100000"/>
              </a:lnSpc>
              <a:spcBef>
                <a:spcPts val="0"/>
              </a:spcBef>
              <a:spcAft>
                <a:spcPts val="0"/>
              </a:spcAft>
              <a:buClr>
                <a:schemeClr val="dk1"/>
              </a:buClr>
              <a:buSzPts val="1300"/>
              <a:buFont typeface="Poppins"/>
              <a:buNone/>
              <a:defRPr sz="1300">
                <a:solidFill>
                  <a:schemeClr val="dk1"/>
                </a:solidFill>
                <a:latin typeface="Poppins"/>
                <a:ea typeface="Poppins"/>
                <a:cs typeface="Poppins"/>
                <a:sym typeface="Poppins"/>
              </a:defRPr>
            </a:lvl8pPr>
            <a:lvl9pPr lvl="8" rtl="0">
              <a:lnSpc>
                <a:spcPct val="100000"/>
              </a:lnSpc>
              <a:spcBef>
                <a:spcPts val="0"/>
              </a:spcBef>
              <a:spcAft>
                <a:spcPts val="0"/>
              </a:spcAft>
              <a:buClr>
                <a:schemeClr val="dk1"/>
              </a:buClr>
              <a:buSzPts val="1300"/>
              <a:buFont typeface="Poppins"/>
              <a:buNone/>
              <a:defRPr sz="1300">
                <a:solidFill>
                  <a:schemeClr val="dk1"/>
                </a:solidFill>
                <a:latin typeface="Poppins"/>
                <a:ea typeface="Poppins"/>
                <a:cs typeface="Poppins"/>
                <a:sym typeface="Poppins"/>
              </a:defRPr>
            </a:lvl9pPr>
          </a:lstStyle>
          <a:p/>
        </p:txBody>
      </p:sp>
      <p:sp>
        <p:nvSpPr>
          <p:cNvPr id="57" name="Google Shape;57;p8"/>
          <p:cNvSpPr txBox="1"/>
          <p:nvPr>
            <p:ph idx="2" type="subTitle"/>
          </p:nvPr>
        </p:nvSpPr>
        <p:spPr>
          <a:xfrm>
            <a:off x="4323300" y="2075625"/>
            <a:ext cx="3550800" cy="27798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1pPr>
            <a:lvl2pPr lvl="1"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2pPr>
            <a:lvl3pPr lvl="2"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3pPr>
            <a:lvl4pPr lvl="3"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4pPr>
            <a:lvl5pPr lvl="4"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5pPr>
            <a:lvl6pPr lvl="5"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6pPr>
            <a:lvl7pPr lvl="6"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7pPr>
            <a:lvl8pPr lvl="7"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8pPr>
            <a:lvl9pPr lvl="8" rtl="0">
              <a:lnSpc>
                <a:spcPct val="100000"/>
              </a:lnSpc>
              <a:spcBef>
                <a:spcPts val="0"/>
              </a:spcBef>
              <a:spcAft>
                <a:spcPts val="0"/>
              </a:spcAft>
              <a:buClr>
                <a:schemeClr val="dk1"/>
              </a:buClr>
              <a:buSzPts val="1700"/>
              <a:buFont typeface="Poppins"/>
              <a:buNone/>
              <a:defRPr sz="1700">
                <a:solidFill>
                  <a:schemeClr val="dk1"/>
                </a:solidFill>
                <a:latin typeface="Poppins"/>
                <a:ea typeface="Poppins"/>
                <a:cs typeface="Poppins"/>
                <a:sym typeface="Poppins"/>
              </a:defRPr>
            </a:lvl9pPr>
          </a:lstStyle>
          <a:p/>
        </p:txBody>
      </p:sp>
      <p:pic>
        <p:nvPicPr>
          <p:cNvPr id="58" name="Google Shape;58;p8"/>
          <p:cNvPicPr preferRelativeResize="0"/>
          <p:nvPr/>
        </p:nvPicPr>
        <p:blipFill>
          <a:blip r:embed="rId2">
            <a:alphaModFix/>
          </a:blip>
          <a:stretch>
            <a:fillRect/>
          </a:stretch>
        </p:blipFill>
        <p:spPr>
          <a:xfrm rot="771761">
            <a:off x="1249104" y="2700025"/>
            <a:ext cx="10742571" cy="8090076"/>
          </a:xfrm>
          <a:prstGeom prst="rect">
            <a:avLst/>
          </a:prstGeom>
          <a:noFill/>
          <a:ln>
            <a:noFill/>
          </a:ln>
        </p:spPr>
      </p:pic>
      <p:pic>
        <p:nvPicPr>
          <p:cNvPr id="59" name="Google Shape;59;p8"/>
          <p:cNvPicPr preferRelativeResize="0"/>
          <p:nvPr/>
        </p:nvPicPr>
        <p:blipFill>
          <a:blip r:embed="rId3">
            <a:alphaModFix/>
          </a:blip>
          <a:stretch>
            <a:fillRect/>
          </a:stretch>
        </p:blipFill>
        <p:spPr>
          <a:xfrm>
            <a:off x="311700" y="4278971"/>
            <a:ext cx="761800" cy="732027"/>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0" name="Shape 60"/>
        <p:cNvGrpSpPr/>
        <p:nvPr/>
      </p:nvGrpSpPr>
      <p:grpSpPr>
        <a:xfrm>
          <a:off x="0" y="0"/>
          <a:ext cx="0" cy="0"/>
          <a:chOff x="0" y="0"/>
          <a:chExt cx="0" cy="0"/>
        </a:xfrm>
      </p:grpSpPr>
      <p:sp>
        <p:nvSpPr>
          <p:cNvPr id="61" name="Google Shape;61;p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Font typeface="Poppins SemiBold"/>
              <a:buNone/>
              <a:defRPr b="0">
                <a:latin typeface="Poppins SemiBold"/>
                <a:ea typeface="Poppins SemiBold"/>
                <a:cs typeface="Poppins SemiBold"/>
                <a:sym typeface="Poppins SemiBold"/>
              </a:defRPr>
            </a:lvl1pPr>
            <a:lvl2pPr lvl="1" rtl="0">
              <a:spcBef>
                <a:spcPts val="0"/>
              </a:spcBef>
              <a:spcAft>
                <a:spcPts val="0"/>
              </a:spcAft>
              <a:buSzPts val="2800"/>
              <a:buFont typeface="Poppins SemiBold"/>
              <a:buNone/>
              <a:defRPr>
                <a:latin typeface="Poppins SemiBold"/>
                <a:ea typeface="Poppins SemiBold"/>
                <a:cs typeface="Poppins SemiBold"/>
                <a:sym typeface="Poppins SemiBold"/>
              </a:defRPr>
            </a:lvl2pPr>
            <a:lvl3pPr lvl="2" rtl="0">
              <a:spcBef>
                <a:spcPts val="0"/>
              </a:spcBef>
              <a:spcAft>
                <a:spcPts val="0"/>
              </a:spcAft>
              <a:buSzPts val="2800"/>
              <a:buFont typeface="Poppins SemiBold"/>
              <a:buNone/>
              <a:defRPr>
                <a:latin typeface="Poppins SemiBold"/>
                <a:ea typeface="Poppins SemiBold"/>
                <a:cs typeface="Poppins SemiBold"/>
                <a:sym typeface="Poppins SemiBold"/>
              </a:defRPr>
            </a:lvl3pPr>
            <a:lvl4pPr lvl="3" rtl="0">
              <a:spcBef>
                <a:spcPts val="0"/>
              </a:spcBef>
              <a:spcAft>
                <a:spcPts val="0"/>
              </a:spcAft>
              <a:buSzPts val="2800"/>
              <a:buFont typeface="Poppins SemiBold"/>
              <a:buNone/>
              <a:defRPr>
                <a:latin typeface="Poppins SemiBold"/>
                <a:ea typeface="Poppins SemiBold"/>
                <a:cs typeface="Poppins SemiBold"/>
                <a:sym typeface="Poppins SemiBold"/>
              </a:defRPr>
            </a:lvl4pPr>
            <a:lvl5pPr lvl="4" rtl="0">
              <a:spcBef>
                <a:spcPts val="0"/>
              </a:spcBef>
              <a:spcAft>
                <a:spcPts val="0"/>
              </a:spcAft>
              <a:buSzPts val="2800"/>
              <a:buFont typeface="Poppins SemiBold"/>
              <a:buNone/>
              <a:defRPr>
                <a:latin typeface="Poppins SemiBold"/>
                <a:ea typeface="Poppins SemiBold"/>
                <a:cs typeface="Poppins SemiBold"/>
                <a:sym typeface="Poppins SemiBold"/>
              </a:defRPr>
            </a:lvl5pPr>
            <a:lvl6pPr lvl="5" rtl="0">
              <a:spcBef>
                <a:spcPts val="0"/>
              </a:spcBef>
              <a:spcAft>
                <a:spcPts val="0"/>
              </a:spcAft>
              <a:buSzPts val="2800"/>
              <a:buFont typeface="Poppins SemiBold"/>
              <a:buNone/>
              <a:defRPr>
                <a:latin typeface="Poppins SemiBold"/>
                <a:ea typeface="Poppins SemiBold"/>
                <a:cs typeface="Poppins SemiBold"/>
                <a:sym typeface="Poppins SemiBold"/>
              </a:defRPr>
            </a:lvl6pPr>
            <a:lvl7pPr lvl="6" rtl="0">
              <a:spcBef>
                <a:spcPts val="0"/>
              </a:spcBef>
              <a:spcAft>
                <a:spcPts val="0"/>
              </a:spcAft>
              <a:buSzPts val="2800"/>
              <a:buFont typeface="Poppins SemiBold"/>
              <a:buNone/>
              <a:defRPr>
                <a:latin typeface="Poppins SemiBold"/>
                <a:ea typeface="Poppins SemiBold"/>
                <a:cs typeface="Poppins SemiBold"/>
                <a:sym typeface="Poppins SemiBold"/>
              </a:defRPr>
            </a:lvl7pPr>
            <a:lvl8pPr lvl="7" rtl="0">
              <a:spcBef>
                <a:spcPts val="0"/>
              </a:spcBef>
              <a:spcAft>
                <a:spcPts val="0"/>
              </a:spcAft>
              <a:buSzPts val="2800"/>
              <a:buFont typeface="Poppins SemiBold"/>
              <a:buNone/>
              <a:defRPr>
                <a:latin typeface="Poppins SemiBold"/>
                <a:ea typeface="Poppins SemiBold"/>
                <a:cs typeface="Poppins SemiBold"/>
                <a:sym typeface="Poppins SemiBold"/>
              </a:defRPr>
            </a:lvl8pPr>
            <a:lvl9pPr lvl="8" rtl="0">
              <a:spcBef>
                <a:spcPts val="0"/>
              </a:spcBef>
              <a:spcAft>
                <a:spcPts val="0"/>
              </a:spcAft>
              <a:buSzPts val="2800"/>
              <a:buFont typeface="Poppins SemiBold"/>
              <a:buNone/>
              <a:defRPr>
                <a:latin typeface="Poppins SemiBold"/>
                <a:ea typeface="Poppins SemiBold"/>
                <a:cs typeface="Poppins SemiBold"/>
                <a:sym typeface="Poppins SemiBold"/>
              </a:defRPr>
            </a:lvl9pPr>
          </a:lstStyle>
          <a:p/>
        </p:txBody>
      </p:sp>
      <p:sp>
        <p:nvSpPr>
          <p:cNvPr id="62" name="Google Shape;62;p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63" name="Google Shape;63;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pic>
        <p:nvPicPr>
          <p:cNvPr id="64" name="Google Shape;64;p9"/>
          <p:cNvPicPr preferRelativeResize="0"/>
          <p:nvPr/>
        </p:nvPicPr>
        <p:blipFill>
          <a:blip r:embed="rId2">
            <a:alphaModFix/>
          </a:blip>
          <a:stretch>
            <a:fillRect/>
          </a:stretch>
        </p:blipFill>
        <p:spPr>
          <a:xfrm rot="771761">
            <a:off x="1249104" y="2700025"/>
            <a:ext cx="10742571" cy="8090076"/>
          </a:xfrm>
          <a:prstGeom prst="rect">
            <a:avLst/>
          </a:prstGeom>
          <a:noFill/>
          <a:ln>
            <a:noFill/>
          </a:ln>
        </p:spPr>
      </p:pic>
      <p:pic>
        <p:nvPicPr>
          <p:cNvPr id="65" name="Google Shape;65;p9"/>
          <p:cNvPicPr preferRelativeResize="0"/>
          <p:nvPr/>
        </p:nvPicPr>
        <p:blipFill>
          <a:blip r:embed="rId3">
            <a:alphaModFix/>
          </a:blip>
          <a:stretch>
            <a:fillRect/>
          </a:stretch>
        </p:blipFill>
        <p:spPr>
          <a:xfrm>
            <a:off x="311700" y="4278971"/>
            <a:ext cx="761800" cy="732027"/>
          </a:xfrm>
          <a:prstGeom prst="rect">
            <a:avLst/>
          </a:prstGeom>
          <a:noFill/>
          <a:ln>
            <a:noFill/>
          </a:ln>
        </p:spPr>
      </p:pic>
      <p:sp>
        <p:nvSpPr>
          <p:cNvPr id="66" name="Google Shape;66;p9"/>
          <p:cNvSpPr/>
          <p:nvPr/>
        </p:nvSpPr>
        <p:spPr>
          <a:xfrm>
            <a:off x="-19850" y="-39725"/>
            <a:ext cx="9204600" cy="149100"/>
          </a:xfrm>
          <a:prstGeom prst="rect">
            <a:avLst/>
          </a:prstGeom>
          <a:solidFill>
            <a:srgbClr val="0264A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7" name="Shape 67"/>
        <p:cNvGrpSpPr/>
        <p:nvPr/>
      </p:nvGrpSpPr>
      <p:grpSpPr>
        <a:xfrm>
          <a:off x="0" y="0"/>
          <a:ext cx="0" cy="0"/>
          <a:chOff x="0" y="0"/>
          <a:chExt cx="0" cy="0"/>
        </a:xfrm>
      </p:grpSpPr>
      <p:sp>
        <p:nvSpPr>
          <p:cNvPr id="68" name="Google Shape;68;p10"/>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Font typeface="Poppins SemiBold"/>
              <a:buNone/>
              <a:defRPr b="0">
                <a:latin typeface="Poppins SemiBold"/>
                <a:ea typeface="Poppins SemiBold"/>
                <a:cs typeface="Poppins SemiBold"/>
                <a:sym typeface="Poppins SemiBold"/>
              </a:defRPr>
            </a:lvl1pPr>
            <a:lvl2pPr lvl="1" rtl="0">
              <a:spcBef>
                <a:spcPts val="0"/>
              </a:spcBef>
              <a:spcAft>
                <a:spcPts val="0"/>
              </a:spcAft>
              <a:buSzPts val="2800"/>
              <a:buFont typeface="Poppins SemiBold"/>
              <a:buNone/>
              <a:defRPr>
                <a:latin typeface="Poppins SemiBold"/>
                <a:ea typeface="Poppins SemiBold"/>
                <a:cs typeface="Poppins SemiBold"/>
                <a:sym typeface="Poppins SemiBold"/>
              </a:defRPr>
            </a:lvl2pPr>
            <a:lvl3pPr lvl="2" rtl="0">
              <a:spcBef>
                <a:spcPts val="0"/>
              </a:spcBef>
              <a:spcAft>
                <a:spcPts val="0"/>
              </a:spcAft>
              <a:buSzPts val="2800"/>
              <a:buFont typeface="Poppins SemiBold"/>
              <a:buNone/>
              <a:defRPr>
                <a:latin typeface="Poppins SemiBold"/>
                <a:ea typeface="Poppins SemiBold"/>
                <a:cs typeface="Poppins SemiBold"/>
                <a:sym typeface="Poppins SemiBold"/>
              </a:defRPr>
            </a:lvl3pPr>
            <a:lvl4pPr lvl="3" rtl="0">
              <a:spcBef>
                <a:spcPts val="0"/>
              </a:spcBef>
              <a:spcAft>
                <a:spcPts val="0"/>
              </a:spcAft>
              <a:buSzPts val="2800"/>
              <a:buFont typeface="Poppins SemiBold"/>
              <a:buNone/>
              <a:defRPr>
                <a:latin typeface="Poppins SemiBold"/>
                <a:ea typeface="Poppins SemiBold"/>
                <a:cs typeface="Poppins SemiBold"/>
                <a:sym typeface="Poppins SemiBold"/>
              </a:defRPr>
            </a:lvl4pPr>
            <a:lvl5pPr lvl="4" rtl="0">
              <a:spcBef>
                <a:spcPts val="0"/>
              </a:spcBef>
              <a:spcAft>
                <a:spcPts val="0"/>
              </a:spcAft>
              <a:buSzPts val="2800"/>
              <a:buFont typeface="Poppins SemiBold"/>
              <a:buNone/>
              <a:defRPr>
                <a:latin typeface="Poppins SemiBold"/>
                <a:ea typeface="Poppins SemiBold"/>
                <a:cs typeface="Poppins SemiBold"/>
                <a:sym typeface="Poppins SemiBold"/>
              </a:defRPr>
            </a:lvl5pPr>
            <a:lvl6pPr lvl="5" rtl="0">
              <a:spcBef>
                <a:spcPts val="0"/>
              </a:spcBef>
              <a:spcAft>
                <a:spcPts val="0"/>
              </a:spcAft>
              <a:buSzPts val="2800"/>
              <a:buFont typeface="Poppins SemiBold"/>
              <a:buNone/>
              <a:defRPr>
                <a:latin typeface="Poppins SemiBold"/>
                <a:ea typeface="Poppins SemiBold"/>
                <a:cs typeface="Poppins SemiBold"/>
                <a:sym typeface="Poppins SemiBold"/>
              </a:defRPr>
            </a:lvl6pPr>
            <a:lvl7pPr lvl="6" rtl="0">
              <a:spcBef>
                <a:spcPts val="0"/>
              </a:spcBef>
              <a:spcAft>
                <a:spcPts val="0"/>
              </a:spcAft>
              <a:buSzPts val="2800"/>
              <a:buFont typeface="Poppins SemiBold"/>
              <a:buNone/>
              <a:defRPr>
                <a:latin typeface="Poppins SemiBold"/>
                <a:ea typeface="Poppins SemiBold"/>
                <a:cs typeface="Poppins SemiBold"/>
                <a:sym typeface="Poppins SemiBold"/>
              </a:defRPr>
            </a:lvl7pPr>
            <a:lvl8pPr lvl="7" rtl="0">
              <a:spcBef>
                <a:spcPts val="0"/>
              </a:spcBef>
              <a:spcAft>
                <a:spcPts val="0"/>
              </a:spcAft>
              <a:buSzPts val="2800"/>
              <a:buFont typeface="Poppins SemiBold"/>
              <a:buNone/>
              <a:defRPr>
                <a:latin typeface="Poppins SemiBold"/>
                <a:ea typeface="Poppins SemiBold"/>
                <a:cs typeface="Poppins SemiBold"/>
                <a:sym typeface="Poppins SemiBold"/>
              </a:defRPr>
            </a:lvl8pPr>
            <a:lvl9pPr lvl="8" rtl="0">
              <a:spcBef>
                <a:spcPts val="0"/>
              </a:spcBef>
              <a:spcAft>
                <a:spcPts val="0"/>
              </a:spcAft>
              <a:buSzPts val="2800"/>
              <a:buFont typeface="Poppins SemiBold"/>
              <a:buNone/>
              <a:defRPr>
                <a:latin typeface="Poppins SemiBold"/>
                <a:ea typeface="Poppins SemiBold"/>
                <a:cs typeface="Poppins SemiBold"/>
                <a:sym typeface="Poppins SemiBold"/>
              </a:defRPr>
            </a:lvl9pPr>
          </a:lstStyle>
          <a:p/>
        </p:txBody>
      </p:sp>
      <p:sp>
        <p:nvSpPr>
          <p:cNvPr id="69" name="Google Shape;69;p10"/>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70" name="Google Shape;70;p10"/>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71" name="Google Shape;71;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72" name="Google Shape;72;p10"/>
          <p:cNvSpPr/>
          <p:nvPr/>
        </p:nvSpPr>
        <p:spPr>
          <a:xfrm>
            <a:off x="-19850" y="-39725"/>
            <a:ext cx="9204600" cy="149100"/>
          </a:xfrm>
          <a:prstGeom prst="rect">
            <a:avLst/>
          </a:prstGeom>
          <a:solidFill>
            <a:srgbClr val="0264A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3" name="Google Shape;73;p10"/>
          <p:cNvPicPr preferRelativeResize="0"/>
          <p:nvPr/>
        </p:nvPicPr>
        <p:blipFill>
          <a:blip r:embed="rId2">
            <a:alphaModFix/>
          </a:blip>
          <a:stretch>
            <a:fillRect/>
          </a:stretch>
        </p:blipFill>
        <p:spPr>
          <a:xfrm rot="771761">
            <a:off x="1249104" y="2700025"/>
            <a:ext cx="10742571" cy="8090076"/>
          </a:xfrm>
          <a:prstGeom prst="rect">
            <a:avLst/>
          </a:prstGeom>
          <a:noFill/>
          <a:ln>
            <a:noFill/>
          </a:ln>
        </p:spPr>
      </p:pic>
      <p:pic>
        <p:nvPicPr>
          <p:cNvPr id="74" name="Google Shape;74;p10"/>
          <p:cNvPicPr preferRelativeResize="0"/>
          <p:nvPr/>
        </p:nvPicPr>
        <p:blipFill>
          <a:blip r:embed="rId3">
            <a:alphaModFix/>
          </a:blip>
          <a:stretch>
            <a:fillRect/>
          </a:stretch>
        </p:blipFill>
        <p:spPr>
          <a:xfrm>
            <a:off x="311700" y="4278971"/>
            <a:ext cx="761800" cy="73202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21"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2800"/>
              <a:buFont typeface="Poppins"/>
              <a:buNone/>
              <a:defRPr b="1" sz="2800">
                <a:solidFill>
                  <a:schemeClr val="dk1"/>
                </a:solidFill>
                <a:latin typeface="Poppins"/>
                <a:ea typeface="Poppins"/>
                <a:cs typeface="Poppins"/>
                <a:sym typeface="Poppins"/>
              </a:defRPr>
            </a:lvl1pPr>
            <a:lvl2pPr lvl="1"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SzPts val="1800"/>
              <a:buFont typeface="Poppins"/>
              <a:buChar char="●"/>
              <a:defRPr sz="1800">
                <a:latin typeface="Poppins"/>
                <a:ea typeface="Poppins"/>
                <a:cs typeface="Poppins"/>
                <a:sym typeface="Poppins"/>
              </a:defRPr>
            </a:lvl1pPr>
            <a:lvl2pPr indent="-317500" lvl="1" marL="914400" rtl="0">
              <a:lnSpc>
                <a:spcPct val="115000"/>
              </a:lnSpc>
              <a:spcBef>
                <a:spcPts val="0"/>
              </a:spcBef>
              <a:spcAft>
                <a:spcPts val="0"/>
              </a:spcAft>
              <a:buSzPts val="1400"/>
              <a:buFont typeface="Poppins"/>
              <a:buChar char="○"/>
              <a:defRPr>
                <a:latin typeface="Poppins"/>
                <a:ea typeface="Poppins"/>
                <a:cs typeface="Poppins"/>
                <a:sym typeface="Poppins"/>
              </a:defRPr>
            </a:lvl2pPr>
            <a:lvl3pPr indent="-317500" lvl="2" marL="1371600" rtl="0">
              <a:lnSpc>
                <a:spcPct val="115000"/>
              </a:lnSpc>
              <a:spcBef>
                <a:spcPts val="0"/>
              </a:spcBef>
              <a:spcAft>
                <a:spcPts val="0"/>
              </a:spcAft>
              <a:buSzPts val="1400"/>
              <a:buFont typeface="Poppins"/>
              <a:buChar char="■"/>
              <a:defRPr>
                <a:latin typeface="Poppins"/>
                <a:ea typeface="Poppins"/>
                <a:cs typeface="Poppins"/>
                <a:sym typeface="Poppins"/>
              </a:defRPr>
            </a:lvl3pPr>
            <a:lvl4pPr indent="-317500" lvl="3" marL="1828800" rtl="0">
              <a:lnSpc>
                <a:spcPct val="115000"/>
              </a:lnSpc>
              <a:spcBef>
                <a:spcPts val="0"/>
              </a:spcBef>
              <a:spcAft>
                <a:spcPts val="0"/>
              </a:spcAft>
              <a:buSzPts val="1400"/>
              <a:buFont typeface="Poppins"/>
              <a:buChar char="●"/>
              <a:defRPr>
                <a:latin typeface="Poppins"/>
                <a:ea typeface="Poppins"/>
                <a:cs typeface="Poppins"/>
                <a:sym typeface="Poppins"/>
              </a:defRPr>
            </a:lvl4pPr>
            <a:lvl5pPr indent="-317500" lvl="4" marL="2286000" rtl="0">
              <a:lnSpc>
                <a:spcPct val="115000"/>
              </a:lnSpc>
              <a:spcBef>
                <a:spcPts val="0"/>
              </a:spcBef>
              <a:spcAft>
                <a:spcPts val="0"/>
              </a:spcAft>
              <a:buSzPts val="1400"/>
              <a:buFont typeface="Poppins"/>
              <a:buChar char="○"/>
              <a:defRPr>
                <a:latin typeface="Poppins"/>
                <a:ea typeface="Poppins"/>
                <a:cs typeface="Poppins"/>
                <a:sym typeface="Poppins"/>
              </a:defRPr>
            </a:lvl5pPr>
            <a:lvl6pPr indent="-317500" lvl="5" marL="2743200" rtl="0">
              <a:lnSpc>
                <a:spcPct val="115000"/>
              </a:lnSpc>
              <a:spcBef>
                <a:spcPts val="0"/>
              </a:spcBef>
              <a:spcAft>
                <a:spcPts val="0"/>
              </a:spcAft>
              <a:buSzPts val="1400"/>
              <a:buFont typeface="Poppins"/>
              <a:buChar char="■"/>
              <a:defRPr>
                <a:latin typeface="Poppins"/>
                <a:ea typeface="Poppins"/>
                <a:cs typeface="Poppins"/>
                <a:sym typeface="Poppins"/>
              </a:defRPr>
            </a:lvl6pPr>
            <a:lvl7pPr indent="-317500" lvl="6" marL="3200400" rtl="0">
              <a:lnSpc>
                <a:spcPct val="115000"/>
              </a:lnSpc>
              <a:spcBef>
                <a:spcPts val="0"/>
              </a:spcBef>
              <a:spcAft>
                <a:spcPts val="0"/>
              </a:spcAft>
              <a:buSzPts val="1400"/>
              <a:buFont typeface="Poppins"/>
              <a:buChar char="●"/>
              <a:defRPr>
                <a:latin typeface="Poppins"/>
                <a:ea typeface="Poppins"/>
                <a:cs typeface="Poppins"/>
                <a:sym typeface="Poppins"/>
              </a:defRPr>
            </a:lvl7pPr>
            <a:lvl8pPr indent="-317500" lvl="7" marL="3657600" rtl="0">
              <a:lnSpc>
                <a:spcPct val="115000"/>
              </a:lnSpc>
              <a:spcBef>
                <a:spcPts val="0"/>
              </a:spcBef>
              <a:spcAft>
                <a:spcPts val="0"/>
              </a:spcAft>
              <a:buSzPts val="1400"/>
              <a:buFont typeface="Poppins"/>
              <a:buChar char="○"/>
              <a:defRPr>
                <a:latin typeface="Poppins"/>
                <a:ea typeface="Poppins"/>
                <a:cs typeface="Poppins"/>
                <a:sym typeface="Poppins"/>
              </a:defRPr>
            </a:lvl8pPr>
            <a:lvl9pPr indent="-317500" lvl="8" marL="4114800" rtl="0">
              <a:lnSpc>
                <a:spcPct val="115000"/>
              </a:lnSpc>
              <a:spcBef>
                <a:spcPts val="0"/>
              </a:spcBef>
              <a:spcAft>
                <a:spcPts val="0"/>
              </a:spcAft>
              <a:buSzPts val="1400"/>
              <a:buFont typeface="Poppins"/>
              <a:buChar char="■"/>
              <a:defRPr>
                <a:latin typeface="Poppins"/>
                <a:ea typeface="Poppins"/>
                <a:cs typeface="Poppins"/>
                <a:sym typeface="Poppins"/>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xml"/><Relationship Id="rId3" Type="http://schemas.openxmlformats.org/officeDocument/2006/relationships/image" Target="../media/image20.png"/><Relationship Id="rId4" Type="http://schemas.openxmlformats.org/officeDocument/2006/relationships/image" Target="../media/image16.png"/><Relationship Id="rId5"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1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 Id="rId3" Type="http://schemas.openxmlformats.org/officeDocument/2006/relationships/image" Target="../media/image2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xml"/><Relationship Id="rId3" Type="http://schemas.openxmlformats.org/officeDocument/2006/relationships/image" Target="../media/image4.jpg"/><Relationship Id="rId4" Type="http://schemas.openxmlformats.org/officeDocument/2006/relationships/hyperlink" Target="mailto:info@wecarepharm.com" TargetMode="External"/><Relationship Id="rId5" Type="http://schemas.openxmlformats.org/officeDocument/2006/relationships/hyperlink" Target="http://portal.wecarepharm.com/login"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image" Target="../media/image25.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image" Target="../media/image7.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 Id="rId3" Type="http://schemas.openxmlformats.org/officeDocument/2006/relationships/image" Target="../media/image1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11.png"/><Relationship Id="rId4" Type="http://schemas.openxmlformats.org/officeDocument/2006/relationships/image" Target="../media/image21.png"/><Relationship Id="rId5" Type="http://schemas.openxmlformats.org/officeDocument/2006/relationships/image" Target="../media/image3.png"/><Relationship Id="rId6"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2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2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www.wecarepharm.com/iv-nutrient-therapy"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47" name="Shape 147"/>
        <p:cNvGrpSpPr/>
        <p:nvPr/>
      </p:nvGrpSpPr>
      <p:grpSpPr>
        <a:xfrm>
          <a:off x="0" y="0"/>
          <a:ext cx="0" cy="0"/>
          <a:chOff x="0" y="0"/>
          <a:chExt cx="0" cy="0"/>
        </a:xfrm>
      </p:grpSpPr>
      <p:sp>
        <p:nvSpPr>
          <p:cNvPr id="148" name="Google Shape;148;p22"/>
          <p:cNvSpPr txBox="1"/>
          <p:nvPr>
            <p:ph type="ctrTitle"/>
          </p:nvPr>
        </p:nvSpPr>
        <p:spPr>
          <a:xfrm>
            <a:off x="517832" y="303544"/>
            <a:ext cx="6714900" cy="2052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0" lang="en" sz="3600">
                <a:solidFill>
                  <a:schemeClr val="dk1"/>
                </a:solidFill>
                <a:latin typeface="Poppins SemiBold"/>
                <a:ea typeface="Poppins SemiBold"/>
                <a:cs typeface="Poppins SemiBold"/>
                <a:sym typeface="Poppins SemiBold"/>
              </a:rPr>
              <a:t>IV Therapy Provider </a:t>
            </a:r>
            <a:endParaRPr b="0" sz="3600">
              <a:solidFill>
                <a:schemeClr val="dk1"/>
              </a:solidFill>
              <a:latin typeface="Poppins SemiBold"/>
              <a:ea typeface="Poppins SemiBold"/>
              <a:cs typeface="Poppins SemiBold"/>
              <a:sym typeface="Poppins SemiBold"/>
            </a:endParaRPr>
          </a:p>
          <a:p>
            <a:pPr indent="0" lvl="0" marL="0" rtl="0" algn="l">
              <a:spcBef>
                <a:spcPts val="0"/>
              </a:spcBef>
              <a:spcAft>
                <a:spcPts val="0"/>
              </a:spcAft>
              <a:buNone/>
            </a:pPr>
            <a:r>
              <a:rPr b="0" lang="en" sz="3600">
                <a:solidFill>
                  <a:schemeClr val="dk1"/>
                </a:solidFill>
                <a:latin typeface="Poppins SemiBold"/>
                <a:ea typeface="Poppins SemiBold"/>
                <a:cs typeface="Poppins SemiBold"/>
                <a:sym typeface="Poppins SemiBold"/>
              </a:rPr>
              <a:t>Toolkit Guide</a:t>
            </a:r>
            <a:endParaRPr b="0" sz="3600">
              <a:solidFill>
                <a:schemeClr val="dk1"/>
              </a:solidFill>
              <a:latin typeface="Poppins SemiBold"/>
              <a:ea typeface="Poppins SemiBold"/>
              <a:cs typeface="Poppins SemiBold"/>
              <a:sym typeface="Poppins SemiBold"/>
            </a:endParaRPr>
          </a:p>
        </p:txBody>
      </p:sp>
      <p:sp>
        <p:nvSpPr>
          <p:cNvPr id="149" name="Google Shape;149;p22"/>
          <p:cNvSpPr txBox="1"/>
          <p:nvPr>
            <p:ph idx="4294967295" type="subTitle"/>
          </p:nvPr>
        </p:nvSpPr>
        <p:spPr>
          <a:xfrm>
            <a:off x="573363" y="2571760"/>
            <a:ext cx="6714900" cy="7926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t>Instruction Manual</a:t>
            </a:r>
            <a:endParaRPr/>
          </a:p>
        </p:txBody>
      </p:sp>
      <p:pic>
        <p:nvPicPr>
          <p:cNvPr id="150" name="Google Shape;150;p22"/>
          <p:cNvPicPr preferRelativeResize="0"/>
          <p:nvPr/>
        </p:nvPicPr>
        <p:blipFill rotWithShape="1">
          <a:blip r:embed="rId4">
            <a:alphaModFix/>
          </a:blip>
          <a:srcRect b="0" l="32899" r="0" t="0"/>
          <a:stretch/>
        </p:blipFill>
        <p:spPr>
          <a:xfrm>
            <a:off x="2861155" y="348125"/>
            <a:ext cx="6435246" cy="4795376"/>
          </a:xfrm>
          <a:prstGeom prst="rect">
            <a:avLst/>
          </a:prstGeom>
          <a:noFill/>
          <a:ln>
            <a:noFill/>
          </a:ln>
        </p:spPr>
      </p:pic>
      <p:pic>
        <p:nvPicPr>
          <p:cNvPr id="151" name="Google Shape;151;p22"/>
          <p:cNvPicPr preferRelativeResize="0"/>
          <p:nvPr/>
        </p:nvPicPr>
        <p:blipFill>
          <a:blip r:embed="rId5">
            <a:alphaModFix/>
          </a:blip>
          <a:stretch>
            <a:fillRect/>
          </a:stretch>
        </p:blipFill>
        <p:spPr>
          <a:xfrm rot="-577330">
            <a:off x="5823801" y="784406"/>
            <a:ext cx="2817397" cy="365598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31"/>
          <p:cNvSpPr txBox="1"/>
          <p:nvPr>
            <p:ph type="title"/>
          </p:nvPr>
        </p:nvSpPr>
        <p:spPr>
          <a:xfrm>
            <a:off x="450775" y="2859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Setting Up Your Office for IV Therapy </a:t>
            </a:r>
            <a:endParaRPr/>
          </a:p>
        </p:txBody>
      </p:sp>
      <p:sp>
        <p:nvSpPr>
          <p:cNvPr id="215" name="Google Shape;215;p31"/>
          <p:cNvSpPr txBox="1"/>
          <p:nvPr>
            <p:ph idx="1" type="subTitle"/>
          </p:nvPr>
        </p:nvSpPr>
        <p:spPr>
          <a:xfrm>
            <a:off x="450775" y="1251475"/>
            <a:ext cx="3911400" cy="2779800"/>
          </a:xfrm>
          <a:prstGeom prst="rect">
            <a:avLst/>
          </a:prstGeom>
        </p:spPr>
        <p:txBody>
          <a:bodyPr anchorCtr="0" anchor="t" bIns="91425" lIns="91425" spcFirstLastPara="1" rIns="91425" wrap="square" tIns="91425">
            <a:normAutofit fontScale="25000"/>
          </a:bodyPr>
          <a:lstStyle/>
          <a:p>
            <a:pPr indent="0" lvl="0" marL="0" rtl="0" algn="l">
              <a:lnSpc>
                <a:spcPct val="115000"/>
              </a:lnSpc>
              <a:spcBef>
                <a:spcPts val="600"/>
              </a:spcBef>
              <a:spcAft>
                <a:spcPts val="0"/>
              </a:spcAft>
              <a:buClr>
                <a:schemeClr val="dk1"/>
              </a:buClr>
              <a:buSzPts val="275"/>
              <a:buFont typeface="Arial"/>
              <a:buNone/>
            </a:pPr>
            <a:r>
              <a:rPr lang="en" sz="7650"/>
              <a:t>What You'll Need:</a:t>
            </a:r>
            <a:endParaRPr sz="7650"/>
          </a:p>
          <a:p>
            <a:pPr indent="-311150" lvl="0" marL="457200" rtl="0" algn="l">
              <a:lnSpc>
                <a:spcPct val="115000"/>
              </a:lnSpc>
              <a:spcBef>
                <a:spcPts val="600"/>
              </a:spcBef>
              <a:spcAft>
                <a:spcPts val="0"/>
              </a:spcAft>
              <a:buSzPct val="100000"/>
              <a:buChar char="❏"/>
            </a:pPr>
            <a:r>
              <a:rPr lang="en" sz="5200"/>
              <a:t>WeCare Custom IV Therapy Kits</a:t>
            </a:r>
            <a:endParaRPr sz="5200"/>
          </a:p>
          <a:p>
            <a:pPr indent="-311150" lvl="0" marL="457200" rtl="0" algn="l">
              <a:lnSpc>
                <a:spcPct val="115000"/>
              </a:lnSpc>
              <a:spcBef>
                <a:spcPts val="0"/>
              </a:spcBef>
              <a:spcAft>
                <a:spcPts val="0"/>
              </a:spcAft>
              <a:buSzPct val="100000"/>
              <a:buChar char="❏"/>
            </a:pPr>
            <a:r>
              <a:rPr lang="en" sz="5200"/>
              <a:t>Comfortable Sitting Space  </a:t>
            </a:r>
            <a:endParaRPr sz="5200"/>
          </a:p>
          <a:p>
            <a:pPr indent="-311150" lvl="0" marL="457200" rtl="0" algn="l">
              <a:lnSpc>
                <a:spcPct val="115000"/>
              </a:lnSpc>
              <a:spcBef>
                <a:spcPts val="0"/>
              </a:spcBef>
              <a:spcAft>
                <a:spcPts val="0"/>
              </a:spcAft>
              <a:buSzPct val="100000"/>
              <a:buChar char="❏"/>
            </a:pPr>
            <a:r>
              <a:rPr lang="en" sz="5200"/>
              <a:t>Sterile Workstation to Prep IV Solutions </a:t>
            </a:r>
            <a:endParaRPr sz="5200"/>
          </a:p>
          <a:p>
            <a:pPr indent="-311150" lvl="0" marL="457200" rtl="0" algn="l">
              <a:lnSpc>
                <a:spcPct val="115000"/>
              </a:lnSpc>
              <a:spcBef>
                <a:spcPts val="0"/>
              </a:spcBef>
              <a:spcAft>
                <a:spcPts val="0"/>
              </a:spcAft>
              <a:buSzPct val="100000"/>
              <a:buChar char="❏"/>
            </a:pPr>
            <a:r>
              <a:rPr lang="en" sz="5200"/>
              <a:t>Medical Grade Refrigerator (IV Storage)</a:t>
            </a:r>
            <a:endParaRPr sz="5200"/>
          </a:p>
          <a:p>
            <a:pPr indent="-311150" lvl="0" marL="457200" rtl="0" algn="l">
              <a:lnSpc>
                <a:spcPct val="115000"/>
              </a:lnSpc>
              <a:spcBef>
                <a:spcPts val="0"/>
              </a:spcBef>
              <a:spcAft>
                <a:spcPts val="0"/>
              </a:spcAft>
              <a:buSzPct val="100000"/>
              <a:buChar char="❏"/>
            </a:pPr>
            <a:r>
              <a:rPr lang="en" sz="5200"/>
              <a:t>Sharps Disposal Containers</a:t>
            </a:r>
            <a:endParaRPr sz="5200"/>
          </a:p>
          <a:p>
            <a:pPr indent="-311150" lvl="0" marL="457200" rtl="0" algn="l">
              <a:lnSpc>
                <a:spcPct val="115000"/>
              </a:lnSpc>
              <a:spcBef>
                <a:spcPts val="0"/>
              </a:spcBef>
              <a:spcAft>
                <a:spcPts val="0"/>
              </a:spcAft>
              <a:buSzPct val="100000"/>
              <a:buChar char="❏"/>
            </a:pPr>
            <a:r>
              <a:rPr lang="en" sz="5200"/>
              <a:t>IV Stands and Poles (For hanging IV bags, ensuring a smooth flow of fluids) </a:t>
            </a:r>
            <a:endParaRPr sz="5200"/>
          </a:p>
          <a:p>
            <a:pPr indent="-311150" lvl="0" marL="457200" rtl="0" algn="l">
              <a:lnSpc>
                <a:spcPct val="115000"/>
              </a:lnSpc>
              <a:spcBef>
                <a:spcPts val="0"/>
              </a:spcBef>
              <a:spcAft>
                <a:spcPts val="0"/>
              </a:spcAft>
              <a:buSzPct val="100000"/>
              <a:buChar char="❏"/>
            </a:pPr>
            <a:r>
              <a:rPr lang="en" sz="5200"/>
              <a:t>Personal Protective Equipment (PPE)</a:t>
            </a:r>
            <a:endParaRPr sz="5200"/>
          </a:p>
          <a:p>
            <a:pPr indent="0" lvl="0" marL="0" rtl="0" algn="l">
              <a:lnSpc>
                <a:spcPct val="100000"/>
              </a:lnSpc>
              <a:spcBef>
                <a:spcPts val="600"/>
              </a:spcBef>
              <a:spcAft>
                <a:spcPts val="0"/>
              </a:spcAft>
              <a:buClr>
                <a:schemeClr val="dk1"/>
              </a:buClr>
              <a:buSzPct val="61111"/>
              <a:buFont typeface="Arial"/>
              <a:buNone/>
            </a:pPr>
            <a:r>
              <a:t/>
            </a:r>
            <a:endParaRPr sz="1800"/>
          </a:p>
          <a:p>
            <a:pPr indent="0" lvl="0" marL="0" rtl="0" algn="l">
              <a:lnSpc>
                <a:spcPct val="100000"/>
              </a:lnSpc>
              <a:spcBef>
                <a:spcPts val="600"/>
              </a:spcBef>
              <a:spcAft>
                <a:spcPts val="0"/>
              </a:spcAft>
              <a:buClr>
                <a:schemeClr val="dk1"/>
              </a:buClr>
              <a:buSzPct val="61111"/>
              <a:buFont typeface="Arial"/>
              <a:buNone/>
            </a:pPr>
            <a:r>
              <a:t/>
            </a:r>
            <a:endParaRPr sz="1800"/>
          </a:p>
          <a:p>
            <a:pPr indent="0" lvl="0" marL="0" rtl="0" algn="l">
              <a:lnSpc>
                <a:spcPct val="100000"/>
              </a:lnSpc>
              <a:spcBef>
                <a:spcPts val="0"/>
              </a:spcBef>
              <a:spcAft>
                <a:spcPts val="0"/>
              </a:spcAft>
              <a:buNone/>
            </a:pPr>
            <a:r>
              <a:t/>
            </a:r>
            <a:endParaRPr/>
          </a:p>
        </p:txBody>
      </p:sp>
      <p:pic>
        <p:nvPicPr>
          <p:cNvPr id="216" name="Google Shape;216;p31"/>
          <p:cNvPicPr preferRelativeResize="0"/>
          <p:nvPr/>
        </p:nvPicPr>
        <p:blipFill rotWithShape="1">
          <a:blip r:embed="rId3">
            <a:alphaModFix/>
          </a:blip>
          <a:srcRect b="0" l="6558" r="6567" t="0"/>
          <a:stretch/>
        </p:blipFill>
        <p:spPr>
          <a:xfrm>
            <a:off x="4571999" y="975075"/>
            <a:ext cx="4052700" cy="3109500"/>
          </a:xfrm>
          <a:prstGeom prst="roundRect">
            <a:avLst>
              <a:gd fmla="val 4516" name="adj"/>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32"/>
          <p:cNvSpPr txBox="1"/>
          <p:nvPr>
            <p:ph type="title"/>
          </p:nvPr>
        </p:nvSpPr>
        <p:spPr>
          <a:xfrm>
            <a:off x="450775" y="2859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Creating the Best Space for IV Therapy </a:t>
            </a:r>
            <a:endParaRPr/>
          </a:p>
        </p:txBody>
      </p:sp>
      <p:sp>
        <p:nvSpPr>
          <p:cNvPr id="222" name="Google Shape;222;p32"/>
          <p:cNvSpPr txBox="1"/>
          <p:nvPr>
            <p:ph idx="1" type="subTitle"/>
          </p:nvPr>
        </p:nvSpPr>
        <p:spPr>
          <a:xfrm>
            <a:off x="450775" y="1022875"/>
            <a:ext cx="3875400" cy="2779800"/>
          </a:xfrm>
          <a:prstGeom prst="rect">
            <a:avLst/>
          </a:prstGeom>
        </p:spPr>
        <p:txBody>
          <a:bodyPr anchorCtr="0" anchor="t" bIns="91425" lIns="91425" spcFirstLastPara="1" rIns="91425" wrap="square" tIns="91425">
            <a:noAutofit/>
          </a:bodyPr>
          <a:lstStyle/>
          <a:p>
            <a:pPr indent="0" lvl="0" marL="0" rtl="0" algn="l">
              <a:lnSpc>
                <a:spcPct val="115000"/>
              </a:lnSpc>
              <a:spcBef>
                <a:spcPts val="600"/>
              </a:spcBef>
              <a:spcAft>
                <a:spcPts val="0"/>
              </a:spcAft>
              <a:buNone/>
            </a:pPr>
            <a:r>
              <a:rPr b="1" lang="en" sz="1500"/>
              <a:t>Treatments last for 20 minutes or more, so it’s important to have a private area.  Other tips include: </a:t>
            </a:r>
            <a:endParaRPr b="1" sz="1500"/>
          </a:p>
          <a:p>
            <a:pPr indent="-317500" lvl="0" marL="457200" rtl="0" algn="l">
              <a:lnSpc>
                <a:spcPct val="115000"/>
              </a:lnSpc>
              <a:spcBef>
                <a:spcPts val="600"/>
              </a:spcBef>
              <a:spcAft>
                <a:spcPts val="0"/>
              </a:spcAft>
              <a:buSzPts val="1400"/>
              <a:buChar char="❏"/>
            </a:pPr>
            <a:r>
              <a:rPr lang="en" sz="1400"/>
              <a:t>Check the room temperature.</a:t>
            </a:r>
            <a:endParaRPr sz="1400"/>
          </a:p>
          <a:p>
            <a:pPr indent="-317500" lvl="0" marL="457200" rtl="0" algn="l">
              <a:lnSpc>
                <a:spcPct val="115000"/>
              </a:lnSpc>
              <a:spcBef>
                <a:spcPts val="0"/>
              </a:spcBef>
              <a:spcAft>
                <a:spcPts val="0"/>
              </a:spcAft>
              <a:buSzPts val="1400"/>
              <a:buChar char="❏"/>
            </a:pPr>
            <a:r>
              <a:rPr lang="en" sz="1400"/>
              <a:t>Keep all necessary items within one area to streamline process.</a:t>
            </a:r>
            <a:endParaRPr sz="1400"/>
          </a:p>
          <a:p>
            <a:pPr indent="-317500" lvl="0" marL="457200" rtl="0" algn="l">
              <a:lnSpc>
                <a:spcPct val="115000"/>
              </a:lnSpc>
              <a:spcBef>
                <a:spcPts val="0"/>
              </a:spcBef>
              <a:spcAft>
                <a:spcPts val="0"/>
              </a:spcAft>
              <a:buSzPts val="1400"/>
              <a:buChar char="❏"/>
            </a:pPr>
            <a:r>
              <a:rPr lang="en" sz="1400"/>
              <a:t>Add proper lighting for safely administering IV therapy.</a:t>
            </a:r>
            <a:endParaRPr sz="1400"/>
          </a:p>
          <a:p>
            <a:pPr indent="-317500" lvl="0" marL="457200" rtl="0" algn="l">
              <a:lnSpc>
                <a:spcPct val="115000"/>
              </a:lnSpc>
              <a:spcBef>
                <a:spcPts val="0"/>
              </a:spcBef>
              <a:spcAft>
                <a:spcPts val="0"/>
              </a:spcAft>
              <a:buSzPts val="1400"/>
              <a:buChar char="❏"/>
            </a:pPr>
            <a:r>
              <a:rPr lang="en" sz="1400"/>
              <a:t>Provide reading materials. </a:t>
            </a:r>
            <a:endParaRPr sz="1400"/>
          </a:p>
          <a:p>
            <a:pPr indent="-317500" lvl="0" marL="457200" rtl="0" algn="l">
              <a:lnSpc>
                <a:spcPct val="115000"/>
              </a:lnSpc>
              <a:spcBef>
                <a:spcPts val="0"/>
              </a:spcBef>
              <a:spcAft>
                <a:spcPts val="0"/>
              </a:spcAft>
              <a:buSzPts val="1400"/>
              <a:buChar char="❏"/>
            </a:pPr>
            <a:r>
              <a:rPr lang="en" sz="1400"/>
              <a:t>Offer water or other refreshments during their IV Therapy treatment. </a:t>
            </a:r>
            <a:endParaRPr sz="1400"/>
          </a:p>
          <a:p>
            <a:pPr indent="0" lvl="0" marL="0" rtl="0" algn="l">
              <a:lnSpc>
                <a:spcPct val="100000"/>
              </a:lnSpc>
              <a:spcBef>
                <a:spcPts val="600"/>
              </a:spcBef>
              <a:spcAft>
                <a:spcPts val="0"/>
              </a:spcAft>
              <a:buClr>
                <a:schemeClr val="dk1"/>
              </a:buClr>
              <a:buSzPts val="1100"/>
              <a:buFont typeface="Arial"/>
              <a:buNone/>
            </a:pPr>
            <a:r>
              <a:t/>
            </a:r>
            <a:endParaRPr sz="1500"/>
          </a:p>
          <a:p>
            <a:pPr indent="0" lvl="0" marL="0" rtl="0" algn="l">
              <a:lnSpc>
                <a:spcPct val="100000"/>
              </a:lnSpc>
              <a:spcBef>
                <a:spcPts val="600"/>
              </a:spcBef>
              <a:spcAft>
                <a:spcPts val="0"/>
              </a:spcAft>
              <a:buClr>
                <a:schemeClr val="dk1"/>
              </a:buClr>
              <a:buSzPts val="1100"/>
              <a:buFont typeface="Arial"/>
              <a:buNone/>
            </a:pPr>
            <a:r>
              <a:t/>
            </a:r>
            <a:endParaRPr sz="1500"/>
          </a:p>
          <a:p>
            <a:pPr indent="0" lvl="0" marL="0" rtl="0" algn="l">
              <a:lnSpc>
                <a:spcPct val="100000"/>
              </a:lnSpc>
              <a:spcBef>
                <a:spcPts val="0"/>
              </a:spcBef>
              <a:spcAft>
                <a:spcPts val="0"/>
              </a:spcAft>
              <a:buNone/>
            </a:pPr>
            <a:r>
              <a:t/>
            </a:r>
            <a:endParaRPr sz="1500"/>
          </a:p>
        </p:txBody>
      </p:sp>
      <p:pic>
        <p:nvPicPr>
          <p:cNvPr id="223" name="Google Shape;223;p32"/>
          <p:cNvPicPr preferRelativeResize="0"/>
          <p:nvPr/>
        </p:nvPicPr>
        <p:blipFill rotWithShape="1">
          <a:blip r:embed="rId3">
            <a:alphaModFix/>
          </a:blip>
          <a:srcRect b="0" l="6597" r="6597" t="0"/>
          <a:stretch/>
        </p:blipFill>
        <p:spPr>
          <a:xfrm>
            <a:off x="4571999" y="975225"/>
            <a:ext cx="4052700" cy="3109500"/>
          </a:xfrm>
          <a:prstGeom prst="roundRect">
            <a:avLst>
              <a:gd fmla="val 3809" name="adj"/>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33"/>
          <p:cNvSpPr txBox="1"/>
          <p:nvPr>
            <p:ph type="ctrTitle"/>
          </p:nvPr>
        </p:nvSpPr>
        <p:spPr>
          <a:xfrm>
            <a:off x="517832" y="303544"/>
            <a:ext cx="6714900" cy="20526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IV Therapy Services on Your Website</a:t>
            </a:r>
            <a:endParaRPr/>
          </a:p>
        </p:txBody>
      </p:sp>
      <p:sp>
        <p:nvSpPr>
          <p:cNvPr id="229" name="Google Shape;229;p33"/>
          <p:cNvSpPr txBox="1"/>
          <p:nvPr>
            <p:ph idx="1" type="subTitle"/>
          </p:nvPr>
        </p:nvSpPr>
        <p:spPr>
          <a:xfrm>
            <a:off x="517825" y="2393085"/>
            <a:ext cx="6714900" cy="792600"/>
          </a:xfrm>
          <a:prstGeom prst="rect">
            <a:avLst/>
          </a:prstGeom>
        </p:spPr>
        <p:txBody>
          <a:bodyPr anchorCtr="0" anchor="t" bIns="91425" lIns="91425" spcFirstLastPara="1" rIns="91425" wrap="square" tIns="91425">
            <a:normAutofit fontScale="77500" lnSpcReduction="10000"/>
          </a:bodyPr>
          <a:lstStyle/>
          <a:p>
            <a:pPr indent="0" lvl="0" marL="0" rtl="0" algn="l">
              <a:spcBef>
                <a:spcPts val="0"/>
              </a:spcBef>
              <a:spcAft>
                <a:spcPts val="0"/>
              </a:spcAft>
              <a:buNone/>
            </a:pPr>
            <a:r>
              <a:rPr lang="en"/>
              <a:t>How to Add IV Therapy Services to Your Practice’s Website (and Get Appointments)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34"/>
          <p:cNvSpPr txBox="1"/>
          <p:nvPr>
            <p:ph type="title"/>
          </p:nvPr>
        </p:nvSpPr>
        <p:spPr>
          <a:xfrm>
            <a:off x="450775" y="2859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Use the Website Integration Guide</a:t>
            </a:r>
            <a:endParaRPr/>
          </a:p>
        </p:txBody>
      </p:sp>
      <p:sp>
        <p:nvSpPr>
          <p:cNvPr id="235" name="Google Shape;235;p34"/>
          <p:cNvSpPr txBox="1"/>
          <p:nvPr>
            <p:ph idx="1" type="subTitle"/>
          </p:nvPr>
        </p:nvSpPr>
        <p:spPr>
          <a:xfrm>
            <a:off x="450775" y="1251475"/>
            <a:ext cx="3911400" cy="2779800"/>
          </a:xfrm>
          <a:prstGeom prst="rect">
            <a:avLst/>
          </a:prstGeom>
        </p:spPr>
        <p:txBody>
          <a:bodyPr anchorCtr="0" anchor="t" bIns="91425" lIns="91425" spcFirstLastPara="1" rIns="91425" wrap="square" tIns="91425">
            <a:normAutofit fontScale="25000"/>
          </a:bodyPr>
          <a:lstStyle/>
          <a:p>
            <a:pPr indent="0" lvl="0" marL="0" rtl="0" algn="l">
              <a:lnSpc>
                <a:spcPct val="115000"/>
              </a:lnSpc>
              <a:spcBef>
                <a:spcPts val="600"/>
              </a:spcBef>
              <a:spcAft>
                <a:spcPts val="0"/>
              </a:spcAft>
              <a:buClr>
                <a:schemeClr val="dk1"/>
              </a:buClr>
              <a:buSzPts val="275"/>
              <a:buFont typeface="Arial"/>
              <a:buNone/>
            </a:pPr>
            <a:r>
              <a:rPr lang="en" sz="7650"/>
              <a:t>What You'll Need:</a:t>
            </a:r>
            <a:endParaRPr sz="7650"/>
          </a:p>
          <a:p>
            <a:pPr indent="-311150" lvl="0" marL="457200" rtl="0" algn="l">
              <a:lnSpc>
                <a:spcPct val="115000"/>
              </a:lnSpc>
              <a:spcBef>
                <a:spcPts val="600"/>
              </a:spcBef>
              <a:spcAft>
                <a:spcPts val="0"/>
              </a:spcAft>
              <a:buSzPct val="100000"/>
              <a:buChar char="❏"/>
            </a:pPr>
            <a:r>
              <a:rPr lang="en" sz="5200"/>
              <a:t>New page on your website </a:t>
            </a:r>
            <a:endParaRPr sz="5200"/>
          </a:p>
          <a:p>
            <a:pPr indent="-311150" lvl="0" marL="457200" rtl="0" algn="l">
              <a:lnSpc>
                <a:spcPct val="115000"/>
              </a:lnSpc>
              <a:spcBef>
                <a:spcPts val="0"/>
              </a:spcBef>
              <a:spcAft>
                <a:spcPts val="0"/>
              </a:spcAft>
              <a:buSzPct val="100000"/>
              <a:buChar char="❏"/>
            </a:pPr>
            <a:r>
              <a:rPr lang="en" sz="5200"/>
              <a:t>IV Therapy copy for landing page or service page (Included in Folder)</a:t>
            </a:r>
            <a:endParaRPr sz="5200"/>
          </a:p>
          <a:p>
            <a:pPr indent="-311150" lvl="0" marL="457200" rtl="0" algn="l">
              <a:lnSpc>
                <a:spcPct val="115000"/>
              </a:lnSpc>
              <a:spcBef>
                <a:spcPts val="0"/>
              </a:spcBef>
              <a:spcAft>
                <a:spcPts val="0"/>
              </a:spcAft>
              <a:buSzPct val="100000"/>
              <a:buChar char="❏"/>
            </a:pPr>
            <a:r>
              <a:rPr lang="en" sz="5200"/>
              <a:t>Developer or Content Manager to update your website </a:t>
            </a:r>
            <a:endParaRPr sz="5200"/>
          </a:p>
          <a:p>
            <a:pPr indent="-311150" lvl="0" marL="457200" rtl="0" algn="l">
              <a:lnSpc>
                <a:spcPct val="115000"/>
              </a:lnSpc>
              <a:spcBef>
                <a:spcPts val="0"/>
              </a:spcBef>
              <a:spcAft>
                <a:spcPts val="0"/>
              </a:spcAft>
              <a:buSzPct val="100000"/>
              <a:buChar char="❏"/>
            </a:pPr>
            <a:r>
              <a:rPr lang="en" sz="5200"/>
              <a:t>Online appointment schedule or phone number to link on website page </a:t>
            </a:r>
            <a:endParaRPr sz="5200"/>
          </a:p>
          <a:p>
            <a:pPr indent="0" lvl="0" marL="0" rtl="0" algn="l">
              <a:lnSpc>
                <a:spcPct val="100000"/>
              </a:lnSpc>
              <a:spcBef>
                <a:spcPts val="600"/>
              </a:spcBef>
              <a:spcAft>
                <a:spcPts val="0"/>
              </a:spcAft>
              <a:buClr>
                <a:schemeClr val="dk1"/>
              </a:buClr>
              <a:buSzPct val="61111"/>
              <a:buFont typeface="Arial"/>
              <a:buNone/>
            </a:pPr>
            <a:r>
              <a:t/>
            </a:r>
            <a:endParaRPr sz="1800"/>
          </a:p>
          <a:p>
            <a:pPr indent="0" lvl="0" marL="0" rtl="0" algn="l">
              <a:lnSpc>
                <a:spcPct val="100000"/>
              </a:lnSpc>
              <a:spcBef>
                <a:spcPts val="600"/>
              </a:spcBef>
              <a:spcAft>
                <a:spcPts val="0"/>
              </a:spcAft>
              <a:buClr>
                <a:schemeClr val="dk1"/>
              </a:buClr>
              <a:buSzPct val="61111"/>
              <a:buFont typeface="Arial"/>
              <a:buNone/>
            </a:pPr>
            <a:r>
              <a:t/>
            </a:r>
            <a:endParaRPr sz="1800"/>
          </a:p>
          <a:p>
            <a:pPr indent="0" lvl="0" marL="0" rtl="0" algn="l">
              <a:lnSpc>
                <a:spcPct val="100000"/>
              </a:lnSpc>
              <a:spcBef>
                <a:spcPts val="0"/>
              </a:spcBef>
              <a:spcAft>
                <a:spcPts val="0"/>
              </a:spcAft>
              <a:buNone/>
            </a:pPr>
            <a:r>
              <a:t/>
            </a:r>
            <a:endParaRPr/>
          </a:p>
        </p:txBody>
      </p:sp>
      <p:pic>
        <p:nvPicPr>
          <p:cNvPr id="236" name="Google Shape;236;p34"/>
          <p:cNvPicPr preferRelativeResize="0"/>
          <p:nvPr/>
        </p:nvPicPr>
        <p:blipFill rotWithShape="1">
          <a:blip r:embed="rId3">
            <a:alphaModFix/>
          </a:blip>
          <a:srcRect b="738" l="0" r="1185" t="738"/>
          <a:stretch/>
        </p:blipFill>
        <p:spPr>
          <a:xfrm>
            <a:off x="4452300" y="916450"/>
            <a:ext cx="4004725" cy="34498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5"/>
          <p:cNvSpPr txBox="1"/>
          <p:nvPr>
            <p:ph type="title"/>
          </p:nvPr>
        </p:nvSpPr>
        <p:spPr>
          <a:xfrm>
            <a:off x="450775" y="2859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How to Use Website Integration Guide</a:t>
            </a:r>
            <a:endParaRPr/>
          </a:p>
        </p:txBody>
      </p:sp>
      <p:sp>
        <p:nvSpPr>
          <p:cNvPr id="242" name="Google Shape;242;p35"/>
          <p:cNvSpPr txBox="1"/>
          <p:nvPr>
            <p:ph idx="1" type="subTitle"/>
          </p:nvPr>
        </p:nvSpPr>
        <p:spPr>
          <a:xfrm>
            <a:off x="450775" y="1251475"/>
            <a:ext cx="3911400" cy="2779800"/>
          </a:xfrm>
          <a:prstGeom prst="rect">
            <a:avLst/>
          </a:prstGeom>
        </p:spPr>
        <p:txBody>
          <a:bodyPr anchorCtr="0" anchor="t" bIns="91425" lIns="91425" spcFirstLastPara="1" rIns="91425" wrap="square" tIns="91425">
            <a:normAutofit fontScale="25000" lnSpcReduction="20000"/>
          </a:bodyPr>
          <a:lstStyle/>
          <a:p>
            <a:pPr indent="0" lvl="0" marL="0" rtl="0" algn="l">
              <a:lnSpc>
                <a:spcPct val="115000"/>
              </a:lnSpc>
              <a:spcBef>
                <a:spcPts val="600"/>
              </a:spcBef>
              <a:spcAft>
                <a:spcPts val="0"/>
              </a:spcAft>
              <a:buClr>
                <a:schemeClr val="dk1"/>
              </a:buClr>
              <a:buSzPts val="275"/>
              <a:buFont typeface="Arial"/>
              <a:buNone/>
            </a:pPr>
            <a:r>
              <a:rPr lang="en" sz="7650"/>
              <a:t>After downloading the kit: </a:t>
            </a:r>
            <a:endParaRPr sz="7650"/>
          </a:p>
          <a:p>
            <a:pPr indent="-311150" lvl="0" marL="457200" rtl="0" algn="l">
              <a:lnSpc>
                <a:spcPct val="115000"/>
              </a:lnSpc>
              <a:spcBef>
                <a:spcPts val="600"/>
              </a:spcBef>
              <a:spcAft>
                <a:spcPts val="0"/>
              </a:spcAft>
              <a:buSzPct val="100000"/>
              <a:buChar char="❏"/>
            </a:pPr>
            <a:r>
              <a:rPr lang="en" sz="5200"/>
              <a:t>Open the “Website Guide” folder from the IV Toolkit </a:t>
            </a:r>
            <a:endParaRPr sz="5200"/>
          </a:p>
          <a:p>
            <a:pPr indent="-311150" lvl="0" marL="457200" rtl="0" algn="l">
              <a:lnSpc>
                <a:spcPct val="115000"/>
              </a:lnSpc>
              <a:spcBef>
                <a:spcPts val="0"/>
              </a:spcBef>
              <a:spcAft>
                <a:spcPts val="0"/>
              </a:spcAft>
              <a:buSzPct val="100000"/>
              <a:buChar char="❏"/>
            </a:pPr>
            <a:r>
              <a:rPr lang="en" sz="5200"/>
              <a:t>Open the “How to Add IV Therapy Services to Your Practice Website” PDF</a:t>
            </a:r>
            <a:endParaRPr sz="5200"/>
          </a:p>
          <a:p>
            <a:pPr indent="-311150" lvl="0" marL="457200" rtl="0" algn="l">
              <a:lnSpc>
                <a:spcPct val="115000"/>
              </a:lnSpc>
              <a:spcBef>
                <a:spcPts val="0"/>
              </a:spcBef>
              <a:spcAft>
                <a:spcPts val="0"/>
              </a:spcAft>
              <a:buSzPct val="100000"/>
              <a:buChar char="❏"/>
            </a:pPr>
            <a:r>
              <a:rPr lang="en" sz="5200"/>
              <a:t>Follow Step-by-Step instructions </a:t>
            </a:r>
            <a:endParaRPr sz="5200"/>
          </a:p>
          <a:p>
            <a:pPr indent="-311150" lvl="0" marL="457200" rtl="0" algn="l">
              <a:lnSpc>
                <a:spcPct val="115000"/>
              </a:lnSpc>
              <a:spcBef>
                <a:spcPts val="0"/>
              </a:spcBef>
              <a:spcAft>
                <a:spcPts val="0"/>
              </a:spcAft>
              <a:buSzPct val="100000"/>
              <a:buChar char="❏"/>
            </a:pPr>
            <a:r>
              <a:rPr lang="en" sz="5200"/>
              <a:t>Use the provided copy to build the service page for your website </a:t>
            </a:r>
            <a:endParaRPr sz="5200"/>
          </a:p>
          <a:p>
            <a:pPr indent="-311150" lvl="0" marL="457200" rtl="0" algn="l">
              <a:lnSpc>
                <a:spcPct val="115000"/>
              </a:lnSpc>
              <a:spcBef>
                <a:spcPts val="0"/>
              </a:spcBef>
              <a:spcAft>
                <a:spcPts val="0"/>
              </a:spcAft>
              <a:buSzPct val="100000"/>
              <a:buChar char="❏"/>
            </a:pPr>
            <a:r>
              <a:rPr lang="en" sz="5200"/>
              <a:t>A web developer may be necessary if you don’t have WordPress or a website builder. </a:t>
            </a:r>
            <a:endParaRPr sz="5200"/>
          </a:p>
          <a:p>
            <a:pPr indent="0" lvl="0" marL="0" rtl="0" algn="l">
              <a:lnSpc>
                <a:spcPct val="100000"/>
              </a:lnSpc>
              <a:spcBef>
                <a:spcPts val="600"/>
              </a:spcBef>
              <a:spcAft>
                <a:spcPts val="0"/>
              </a:spcAft>
              <a:buClr>
                <a:schemeClr val="dk1"/>
              </a:buClr>
              <a:buSzPct val="61111"/>
              <a:buFont typeface="Arial"/>
              <a:buNone/>
            </a:pPr>
            <a:r>
              <a:t/>
            </a:r>
            <a:endParaRPr sz="1800"/>
          </a:p>
          <a:p>
            <a:pPr indent="0" lvl="0" marL="0" rtl="0" algn="l">
              <a:lnSpc>
                <a:spcPct val="100000"/>
              </a:lnSpc>
              <a:spcBef>
                <a:spcPts val="600"/>
              </a:spcBef>
              <a:spcAft>
                <a:spcPts val="0"/>
              </a:spcAft>
              <a:buClr>
                <a:schemeClr val="dk1"/>
              </a:buClr>
              <a:buSzPct val="61111"/>
              <a:buFont typeface="Arial"/>
              <a:buNone/>
            </a:pPr>
            <a:r>
              <a:t/>
            </a:r>
            <a:endParaRPr sz="1800"/>
          </a:p>
          <a:p>
            <a:pPr indent="0" lvl="0" marL="0" rtl="0" algn="l">
              <a:lnSpc>
                <a:spcPct val="100000"/>
              </a:lnSpc>
              <a:spcBef>
                <a:spcPts val="0"/>
              </a:spcBef>
              <a:spcAft>
                <a:spcPts val="0"/>
              </a:spcAft>
              <a:buNone/>
            </a:pPr>
            <a:r>
              <a:t/>
            </a:r>
            <a:endParaRPr/>
          </a:p>
        </p:txBody>
      </p:sp>
      <p:pic>
        <p:nvPicPr>
          <p:cNvPr id="243" name="Google Shape;243;p35"/>
          <p:cNvPicPr preferRelativeResize="0"/>
          <p:nvPr/>
        </p:nvPicPr>
        <p:blipFill>
          <a:blip r:embed="rId3">
            <a:alphaModFix/>
          </a:blip>
          <a:stretch>
            <a:fillRect/>
          </a:stretch>
        </p:blipFill>
        <p:spPr>
          <a:xfrm rot="349400">
            <a:off x="5047575" y="1082100"/>
            <a:ext cx="2823126" cy="365525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3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117475" rtl="0" algn="l">
              <a:lnSpc>
                <a:spcPct val="85000"/>
              </a:lnSpc>
              <a:spcBef>
                <a:spcPts val="0"/>
              </a:spcBef>
              <a:spcAft>
                <a:spcPts val="0"/>
              </a:spcAft>
              <a:buNone/>
            </a:pPr>
            <a:r>
              <a:rPr lang="en" sz="2500"/>
              <a:t>Create Website Content About IV Therapy Services</a:t>
            </a:r>
            <a:endParaRPr sz="2500"/>
          </a:p>
        </p:txBody>
      </p:sp>
      <p:sp>
        <p:nvSpPr>
          <p:cNvPr id="249" name="Google Shape;249;p36"/>
          <p:cNvSpPr txBox="1"/>
          <p:nvPr>
            <p:ph idx="1" type="body"/>
          </p:nvPr>
        </p:nvSpPr>
        <p:spPr>
          <a:xfrm>
            <a:off x="489250" y="1087375"/>
            <a:ext cx="8520600" cy="3416400"/>
          </a:xfrm>
          <a:prstGeom prst="rect">
            <a:avLst/>
          </a:prstGeom>
        </p:spPr>
        <p:txBody>
          <a:bodyPr anchorCtr="0" anchor="t" bIns="91425" lIns="91425" spcFirstLastPara="1" rIns="91425" wrap="square" tIns="91425">
            <a:normAutofit lnSpcReduction="20000"/>
          </a:bodyPr>
          <a:lstStyle/>
          <a:p>
            <a:pPr indent="0" lvl="0" marL="0" rtl="0" algn="l">
              <a:spcBef>
                <a:spcPts val="600"/>
              </a:spcBef>
              <a:spcAft>
                <a:spcPts val="0"/>
              </a:spcAft>
              <a:buClr>
                <a:schemeClr val="dk1"/>
              </a:buClr>
              <a:buSzPts val="1100"/>
              <a:buFont typeface="Arial"/>
              <a:buNone/>
            </a:pPr>
            <a:r>
              <a:rPr lang="en" sz="1700">
                <a:solidFill>
                  <a:schemeClr val="dk1"/>
                </a:solidFill>
              </a:rPr>
              <a:t>You can add IV Therapy as a service to many areas of your website. It can be a service page, blog page, or even a pop-up on your website.  </a:t>
            </a:r>
            <a:endParaRPr sz="1700">
              <a:solidFill>
                <a:schemeClr val="dk1"/>
              </a:solidFill>
            </a:endParaRPr>
          </a:p>
          <a:p>
            <a:pPr indent="0" lvl="0" marL="0" rtl="0" algn="l">
              <a:spcBef>
                <a:spcPts val="600"/>
              </a:spcBef>
              <a:spcAft>
                <a:spcPts val="0"/>
              </a:spcAft>
              <a:buClr>
                <a:schemeClr val="dk1"/>
              </a:buClr>
              <a:buSzPts val="1100"/>
              <a:buFont typeface="Arial"/>
              <a:buNone/>
            </a:pPr>
            <a:r>
              <a:rPr lang="en" sz="1700">
                <a:solidFill>
                  <a:schemeClr val="dk1"/>
                </a:solidFill>
              </a:rPr>
              <a:t>Here’s some tips to get started: </a:t>
            </a:r>
            <a:endParaRPr sz="1700">
              <a:solidFill>
                <a:schemeClr val="dk1"/>
              </a:solidFill>
            </a:endParaRPr>
          </a:p>
          <a:p>
            <a:pPr indent="0" lvl="0" marL="0" rtl="0" algn="l">
              <a:spcBef>
                <a:spcPts val="600"/>
              </a:spcBef>
              <a:spcAft>
                <a:spcPts val="0"/>
              </a:spcAft>
              <a:buClr>
                <a:schemeClr val="dk1"/>
              </a:buClr>
              <a:buSzPts val="1100"/>
              <a:buFont typeface="Arial"/>
              <a:buNone/>
            </a:pPr>
            <a:r>
              <a:t/>
            </a:r>
            <a:endParaRPr sz="1700">
              <a:solidFill>
                <a:schemeClr val="dk1"/>
              </a:solidFill>
            </a:endParaRPr>
          </a:p>
          <a:p>
            <a:pPr indent="-336550" lvl="0" marL="457200" rtl="0" algn="l">
              <a:spcBef>
                <a:spcPts val="600"/>
              </a:spcBef>
              <a:spcAft>
                <a:spcPts val="0"/>
              </a:spcAft>
              <a:buClr>
                <a:schemeClr val="dk1"/>
              </a:buClr>
              <a:buSzPts val="1700"/>
              <a:buChar char="●"/>
            </a:pPr>
            <a:r>
              <a:rPr lang="en" sz="1700">
                <a:solidFill>
                  <a:schemeClr val="dk1"/>
                </a:solidFill>
              </a:rPr>
              <a:t>Build content optimized for search by adding more content pages with keywords about IV Therapy, such as “IV Therapy for Weight Loss” or “IV Therapy for Hydration.” </a:t>
            </a:r>
            <a:endParaRPr sz="1700">
              <a:solidFill>
                <a:schemeClr val="dk1"/>
              </a:solidFill>
            </a:endParaRPr>
          </a:p>
          <a:p>
            <a:pPr indent="-336550" lvl="0" marL="457200" rtl="0" algn="l">
              <a:spcBef>
                <a:spcPts val="0"/>
              </a:spcBef>
              <a:spcAft>
                <a:spcPts val="0"/>
              </a:spcAft>
              <a:buClr>
                <a:schemeClr val="dk1"/>
              </a:buClr>
              <a:buSzPts val="1700"/>
              <a:buChar char="●"/>
            </a:pPr>
            <a:r>
              <a:rPr lang="en" sz="1700">
                <a:solidFill>
                  <a:schemeClr val="dk1"/>
                </a:solidFill>
              </a:rPr>
              <a:t>Update your website’s blog announcing new IV Therapy services or add other content like “5 Ways IV Therapy Helps with Chronic Illnesses.” </a:t>
            </a:r>
            <a:endParaRPr sz="1700">
              <a:solidFill>
                <a:schemeClr val="dk1"/>
              </a:solidFill>
            </a:endParaRPr>
          </a:p>
          <a:p>
            <a:pPr indent="-336550" lvl="0" marL="457200" rtl="0" algn="l">
              <a:spcBef>
                <a:spcPts val="0"/>
              </a:spcBef>
              <a:spcAft>
                <a:spcPts val="0"/>
              </a:spcAft>
              <a:buClr>
                <a:schemeClr val="dk1"/>
              </a:buClr>
              <a:buSzPts val="1700"/>
              <a:buChar char="●"/>
            </a:pPr>
            <a:r>
              <a:rPr lang="en" sz="1700">
                <a:solidFill>
                  <a:schemeClr val="dk1"/>
                </a:solidFill>
              </a:rPr>
              <a:t>Remember to let your patients know about your new service via email and social media. </a:t>
            </a:r>
            <a:endParaRPr sz="1700">
              <a:solidFill>
                <a:schemeClr val="dk1"/>
              </a:solidFill>
            </a:endParaRPr>
          </a:p>
          <a:p>
            <a:pPr indent="0" lvl="0" marL="0" rtl="0" algn="l">
              <a:spcBef>
                <a:spcPts val="0"/>
              </a:spcBef>
              <a:spcAft>
                <a:spcPts val="1200"/>
              </a:spcAft>
              <a:buNone/>
            </a:pPr>
            <a:r>
              <a:t/>
            </a:r>
            <a:endParaRPr sz="17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37"/>
          <p:cNvSpPr txBox="1"/>
          <p:nvPr>
            <p:ph type="ctrTitle"/>
          </p:nvPr>
        </p:nvSpPr>
        <p:spPr>
          <a:xfrm>
            <a:off x="517832" y="303544"/>
            <a:ext cx="6714900" cy="20526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Introducing Your New IV Therapy Services</a:t>
            </a:r>
            <a:endParaRPr/>
          </a:p>
        </p:txBody>
      </p:sp>
      <p:sp>
        <p:nvSpPr>
          <p:cNvPr id="255" name="Google Shape;255;p37"/>
          <p:cNvSpPr txBox="1"/>
          <p:nvPr>
            <p:ph idx="1" type="subTitle"/>
          </p:nvPr>
        </p:nvSpPr>
        <p:spPr>
          <a:xfrm>
            <a:off x="517825" y="2393085"/>
            <a:ext cx="6714900" cy="792600"/>
          </a:xfrm>
          <a:prstGeom prst="rect">
            <a:avLst/>
          </a:prstGeom>
        </p:spPr>
        <p:txBody>
          <a:bodyPr anchorCtr="0" anchor="t" bIns="91425" lIns="91425" spcFirstLastPara="1" rIns="91425" wrap="square" tIns="91425">
            <a:normAutofit fontScale="85000" lnSpcReduction="20000"/>
          </a:bodyPr>
          <a:lstStyle/>
          <a:p>
            <a:pPr indent="0" lvl="0" marL="0" rtl="0" algn="l">
              <a:spcBef>
                <a:spcPts val="0"/>
              </a:spcBef>
              <a:spcAft>
                <a:spcPts val="0"/>
              </a:spcAft>
              <a:buNone/>
            </a:pPr>
            <a:r>
              <a:rPr lang="en"/>
              <a:t>Start email marketing and post on social media to share your new services.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3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117475" rtl="0" algn="l">
              <a:lnSpc>
                <a:spcPct val="85000"/>
              </a:lnSpc>
              <a:spcBef>
                <a:spcPts val="0"/>
              </a:spcBef>
              <a:spcAft>
                <a:spcPts val="0"/>
              </a:spcAft>
              <a:buNone/>
            </a:pPr>
            <a:r>
              <a:rPr lang="en" sz="2500"/>
              <a:t>Social Media Guide for IV Therapy</a:t>
            </a:r>
            <a:endParaRPr sz="2500"/>
          </a:p>
        </p:txBody>
      </p:sp>
      <p:sp>
        <p:nvSpPr>
          <p:cNvPr id="261" name="Google Shape;261;p38"/>
          <p:cNvSpPr txBox="1"/>
          <p:nvPr>
            <p:ph idx="1" type="body"/>
          </p:nvPr>
        </p:nvSpPr>
        <p:spPr>
          <a:xfrm>
            <a:off x="489250" y="1163575"/>
            <a:ext cx="8520600" cy="3416400"/>
          </a:xfrm>
          <a:prstGeom prst="rect">
            <a:avLst/>
          </a:prstGeom>
        </p:spPr>
        <p:txBody>
          <a:bodyPr anchorCtr="0" anchor="t" bIns="91425" lIns="91425" spcFirstLastPara="1" rIns="91425" wrap="square" tIns="91425">
            <a:normAutofit/>
          </a:bodyPr>
          <a:lstStyle/>
          <a:p>
            <a:pPr indent="0" lvl="0" marL="0" rtl="0" algn="l">
              <a:spcBef>
                <a:spcPts val="600"/>
              </a:spcBef>
              <a:spcAft>
                <a:spcPts val="0"/>
              </a:spcAft>
              <a:buClr>
                <a:schemeClr val="dk1"/>
              </a:buClr>
              <a:buSzPts val="1100"/>
              <a:buFont typeface="Arial"/>
              <a:buNone/>
            </a:pPr>
            <a:r>
              <a:rPr lang="en" sz="1700">
                <a:solidFill>
                  <a:schemeClr val="dk1"/>
                </a:solidFill>
              </a:rPr>
              <a:t>In the Toolkit folder, find “IV Therapy Social Assets.” Here are social assets and posts that you can copy and paste into Facebook, Instagram, X, or any other platform you wish. Social assets include: </a:t>
            </a:r>
            <a:endParaRPr sz="1700">
              <a:solidFill>
                <a:schemeClr val="dk1"/>
              </a:solidFill>
            </a:endParaRPr>
          </a:p>
          <a:p>
            <a:pPr indent="0" lvl="0" marL="0" rtl="0" algn="l">
              <a:spcBef>
                <a:spcPts val="600"/>
              </a:spcBef>
              <a:spcAft>
                <a:spcPts val="0"/>
              </a:spcAft>
              <a:buClr>
                <a:schemeClr val="dk1"/>
              </a:buClr>
              <a:buSzPts val="1100"/>
              <a:buFont typeface="Arial"/>
              <a:buNone/>
            </a:pPr>
            <a:r>
              <a:t/>
            </a:r>
            <a:endParaRPr sz="1700">
              <a:solidFill>
                <a:schemeClr val="dk1"/>
              </a:solidFill>
            </a:endParaRPr>
          </a:p>
          <a:p>
            <a:pPr indent="-336550" lvl="0" marL="457200" rtl="0" algn="l">
              <a:spcBef>
                <a:spcPts val="600"/>
              </a:spcBef>
              <a:spcAft>
                <a:spcPts val="0"/>
              </a:spcAft>
              <a:buClr>
                <a:schemeClr val="dk1"/>
              </a:buClr>
              <a:buSzPts val="1700"/>
              <a:buChar char="●"/>
            </a:pPr>
            <a:r>
              <a:rPr lang="en" sz="1700">
                <a:solidFill>
                  <a:schemeClr val="dk1"/>
                </a:solidFill>
              </a:rPr>
              <a:t>Document with copyable social texts and captions for posts </a:t>
            </a:r>
            <a:endParaRPr sz="1700">
              <a:solidFill>
                <a:schemeClr val="dk1"/>
              </a:solidFill>
            </a:endParaRPr>
          </a:p>
          <a:p>
            <a:pPr indent="-336550" lvl="0" marL="457200" rtl="0" algn="l">
              <a:spcBef>
                <a:spcPts val="0"/>
              </a:spcBef>
              <a:spcAft>
                <a:spcPts val="0"/>
              </a:spcAft>
              <a:buClr>
                <a:schemeClr val="dk1"/>
              </a:buClr>
              <a:buSzPts val="1700"/>
              <a:buChar char="●"/>
            </a:pPr>
            <a:r>
              <a:rPr lang="en" sz="1700">
                <a:solidFill>
                  <a:schemeClr val="dk1"/>
                </a:solidFill>
              </a:rPr>
              <a:t>Premade social graphics</a:t>
            </a:r>
            <a:endParaRPr sz="1700">
              <a:solidFill>
                <a:schemeClr val="dk1"/>
              </a:solidFill>
            </a:endParaRPr>
          </a:p>
          <a:p>
            <a:pPr indent="-336550" lvl="0" marL="457200" rtl="0" algn="l">
              <a:spcBef>
                <a:spcPts val="0"/>
              </a:spcBef>
              <a:spcAft>
                <a:spcPts val="0"/>
              </a:spcAft>
              <a:buClr>
                <a:schemeClr val="dk1"/>
              </a:buClr>
              <a:buSzPts val="1700"/>
              <a:buChar char="●"/>
            </a:pPr>
            <a:r>
              <a:rPr lang="en" sz="1700">
                <a:solidFill>
                  <a:schemeClr val="dk1"/>
                </a:solidFill>
              </a:rPr>
              <a:t>Tip: Add your logo and practice branding to make it your own! </a:t>
            </a:r>
            <a:endParaRPr sz="1700">
              <a:solidFill>
                <a:schemeClr val="dk1"/>
              </a:solidFill>
            </a:endParaRPr>
          </a:p>
          <a:p>
            <a:pPr indent="0" lvl="0" marL="0" rtl="0" algn="l">
              <a:spcBef>
                <a:spcPts val="0"/>
              </a:spcBef>
              <a:spcAft>
                <a:spcPts val="1200"/>
              </a:spcAft>
              <a:buNone/>
            </a:pPr>
            <a:r>
              <a:t/>
            </a:r>
            <a:endParaRPr sz="17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39"/>
          <p:cNvSpPr txBox="1"/>
          <p:nvPr>
            <p:ph type="title"/>
          </p:nvPr>
        </p:nvSpPr>
        <p:spPr>
          <a:xfrm>
            <a:off x="450775" y="5145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Graphics</a:t>
            </a:r>
            <a:endParaRPr/>
          </a:p>
        </p:txBody>
      </p:sp>
      <p:sp>
        <p:nvSpPr>
          <p:cNvPr id="267" name="Google Shape;267;p39"/>
          <p:cNvSpPr txBox="1"/>
          <p:nvPr>
            <p:ph idx="1" type="subTitle"/>
          </p:nvPr>
        </p:nvSpPr>
        <p:spPr>
          <a:xfrm>
            <a:off x="450775" y="1251475"/>
            <a:ext cx="3550800" cy="2779800"/>
          </a:xfrm>
          <a:prstGeom prst="rect">
            <a:avLst/>
          </a:prstGeom>
        </p:spPr>
        <p:txBody>
          <a:bodyPr anchorCtr="0" anchor="t" bIns="91425" lIns="91425" spcFirstLastPara="1" rIns="91425" wrap="square" tIns="91425">
            <a:normAutofit lnSpcReduction="20000"/>
          </a:bodyPr>
          <a:lstStyle/>
          <a:p>
            <a:pPr indent="0" lvl="0" marL="0" rtl="0" algn="l">
              <a:lnSpc>
                <a:spcPct val="115000"/>
              </a:lnSpc>
              <a:spcBef>
                <a:spcPts val="600"/>
              </a:spcBef>
              <a:spcAft>
                <a:spcPts val="0"/>
              </a:spcAft>
              <a:buClr>
                <a:schemeClr val="dk1"/>
              </a:buClr>
              <a:buSzPts val="1100"/>
              <a:buFont typeface="Arial"/>
              <a:buNone/>
            </a:pPr>
            <a:r>
              <a:rPr lang="en" sz="1800"/>
              <a:t>Each social post corresponds to one of the copyable social posts within the toolkit. </a:t>
            </a:r>
            <a:endParaRPr sz="1800"/>
          </a:p>
          <a:p>
            <a:pPr indent="0" lvl="0" marL="0" rtl="0" algn="l">
              <a:lnSpc>
                <a:spcPct val="115000"/>
              </a:lnSpc>
              <a:spcBef>
                <a:spcPts val="600"/>
              </a:spcBef>
              <a:spcAft>
                <a:spcPts val="0"/>
              </a:spcAft>
              <a:buClr>
                <a:schemeClr val="dk1"/>
              </a:buClr>
              <a:buSzPts val="1100"/>
              <a:buFont typeface="Arial"/>
              <a:buNone/>
            </a:pPr>
            <a:r>
              <a:t/>
            </a:r>
            <a:endParaRPr sz="1800"/>
          </a:p>
          <a:p>
            <a:pPr indent="0" lvl="0" marL="0" rtl="0" algn="l">
              <a:lnSpc>
                <a:spcPct val="115000"/>
              </a:lnSpc>
              <a:spcBef>
                <a:spcPts val="600"/>
              </a:spcBef>
              <a:spcAft>
                <a:spcPts val="0"/>
              </a:spcAft>
              <a:buClr>
                <a:schemeClr val="dk1"/>
              </a:buClr>
              <a:buSzPts val="1100"/>
              <a:buFont typeface="Arial"/>
              <a:buNone/>
            </a:pPr>
            <a:r>
              <a:rPr lang="en" sz="1800"/>
              <a:t>All you need to do is copy the text from the doc and paste into your post, then attach the graphic. </a:t>
            </a:r>
            <a:endParaRPr sz="1800"/>
          </a:p>
          <a:p>
            <a:pPr indent="0" lvl="0" marL="0" rtl="0" algn="l">
              <a:spcBef>
                <a:spcPts val="0"/>
              </a:spcBef>
              <a:spcAft>
                <a:spcPts val="0"/>
              </a:spcAft>
              <a:buNone/>
            </a:pPr>
            <a:r>
              <a:t/>
            </a:r>
            <a:endParaRPr/>
          </a:p>
        </p:txBody>
      </p:sp>
      <p:pic>
        <p:nvPicPr>
          <p:cNvPr id="268" name="Google Shape;268;p39"/>
          <p:cNvPicPr preferRelativeResize="0"/>
          <p:nvPr/>
        </p:nvPicPr>
        <p:blipFill>
          <a:blip r:embed="rId3">
            <a:alphaModFix/>
          </a:blip>
          <a:stretch>
            <a:fillRect/>
          </a:stretch>
        </p:blipFill>
        <p:spPr>
          <a:xfrm>
            <a:off x="4614550" y="736425"/>
            <a:ext cx="3670650" cy="367065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40"/>
          <p:cNvSpPr txBox="1"/>
          <p:nvPr>
            <p:ph type="title"/>
          </p:nvPr>
        </p:nvSpPr>
        <p:spPr>
          <a:xfrm>
            <a:off x="450775" y="5145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Pre-Made Social </a:t>
            </a:r>
            <a:r>
              <a:rPr lang="en"/>
              <a:t>Graphics </a:t>
            </a:r>
            <a:r>
              <a:rPr lang="en" sz="1550"/>
              <a:t>(In IV Therapy Social Assets Folder) </a:t>
            </a:r>
            <a:endParaRPr sz="1550"/>
          </a:p>
        </p:txBody>
      </p:sp>
      <p:pic>
        <p:nvPicPr>
          <p:cNvPr id="274" name="Google Shape;274;p40"/>
          <p:cNvPicPr preferRelativeResize="0"/>
          <p:nvPr/>
        </p:nvPicPr>
        <p:blipFill>
          <a:blip r:embed="rId3">
            <a:alphaModFix/>
          </a:blip>
          <a:stretch>
            <a:fillRect/>
          </a:stretch>
        </p:blipFill>
        <p:spPr>
          <a:xfrm>
            <a:off x="332975" y="1435700"/>
            <a:ext cx="2706201" cy="2706201"/>
          </a:xfrm>
          <a:prstGeom prst="rect">
            <a:avLst/>
          </a:prstGeom>
          <a:noFill/>
          <a:ln>
            <a:noFill/>
          </a:ln>
        </p:spPr>
      </p:pic>
      <p:pic>
        <p:nvPicPr>
          <p:cNvPr id="275" name="Google Shape;275;p40"/>
          <p:cNvPicPr preferRelativeResize="0"/>
          <p:nvPr/>
        </p:nvPicPr>
        <p:blipFill>
          <a:blip r:embed="rId4">
            <a:alphaModFix/>
          </a:blip>
          <a:stretch>
            <a:fillRect/>
          </a:stretch>
        </p:blipFill>
        <p:spPr>
          <a:xfrm>
            <a:off x="3218900" y="1435700"/>
            <a:ext cx="2706201" cy="2706201"/>
          </a:xfrm>
          <a:prstGeom prst="rect">
            <a:avLst/>
          </a:prstGeom>
          <a:noFill/>
          <a:ln>
            <a:noFill/>
          </a:ln>
        </p:spPr>
      </p:pic>
      <p:pic>
        <p:nvPicPr>
          <p:cNvPr id="276" name="Google Shape;276;p40"/>
          <p:cNvPicPr preferRelativeResize="0"/>
          <p:nvPr/>
        </p:nvPicPr>
        <p:blipFill>
          <a:blip r:embed="rId5">
            <a:alphaModFix/>
          </a:blip>
          <a:stretch>
            <a:fillRect/>
          </a:stretch>
        </p:blipFill>
        <p:spPr>
          <a:xfrm>
            <a:off x="6104825" y="1435700"/>
            <a:ext cx="2706201" cy="2706201"/>
          </a:xfrm>
          <a:prstGeom prst="rect">
            <a:avLst/>
          </a:prstGeom>
          <a:noFill/>
          <a:ln cap="flat" cmpd="sng" w="9525">
            <a:solidFill>
              <a:srgbClr val="B7B7B7"/>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pic>
        <p:nvPicPr>
          <p:cNvPr id="156" name="Google Shape;156;p23"/>
          <p:cNvPicPr preferRelativeResize="0"/>
          <p:nvPr/>
        </p:nvPicPr>
        <p:blipFill rotWithShape="1">
          <a:blip r:embed="rId3">
            <a:alphaModFix/>
          </a:blip>
          <a:srcRect b="0" l="14859" r="14852" t="0"/>
          <a:stretch/>
        </p:blipFill>
        <p:spPr>
          <a:xfrm>
            <a:off x="-899825" y="-24575"/>
            <a:ext cx="5471826" cy="5192398"/>
          </a:xfrm>
          <a:prstGeom prst="rect">
            <a:avLst/>
          </a:prstGeom>
          <a:noFill/>
          <a:ln>
            <a:noFill/>
          </a:ln>
        </p:spPr>
      </p:pic>
      <p:sp>
        <p:nvSpPr>
          <p:cNvPr id="157" name="Google Shape;157;p23"/>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fontScale="85000"/>
          </a:bodyPr>
          <a:lstStyle/>
          <a:p>
            <a:pPr indent="0" lvl="0" marL="0" rtl="0" algn="l">
              <a:spcBef>
                <a:spcPts val="600"/>
              </a:spcBef>
              <a:spcAft>
                <a:spcPts val="0"/>
              </a:spcAft>
              <a:buNone/>
            </a:pPr>
            <a:r>
              <a:rPr lang="en">
                <a:solidFill>
                  <a:schemeClr val="dk1"/>
                </a:solidFill>
              </a:rPr>
              <a:t>Thank you for downloading the WeCare IV Therapy Provider Toolkit. In this manual, we’ll share how to use each piece of the toolkit to set up your practice up for success. </a:t>
            </a:r>
            <a:endParaRPr>
              <a:solidFill>
                <a:schemeClr val="dk1"/>
              </a:solidFill>
            </a:endParaRPr>
          </a:p>
          <a:p>
            <a:pPr indent="0" lvl="0" marL="0" rtl="0" algn="l">
              <a:spcBef>
                <a:spcPts val="600"/>
              </a:spcBef>
              <a:spcAft>
                <a:spcPts val="0"/>
              </a:spcAft>
              <a:buNone/>
            </a:pPr>
            <a:r>
              <a:t/>
            </a:r>
            <a:endParaRPr>
              <a:solidFill>
                <a:schemeClr val="dk1"/>
              </a:solidFill>
            </a:endParaRPr>
          </a:p>
          <a:p>
            <a:pPr indent="-325755" lvl="0" marL="457200" rtl="0" algn="l">
              <a:spcBef>
                <a:spcPts val="600"/>
              </a:spcBef>
              <a:spcAft>
                <a:spcPts val="0"/>
              </a:spcAft>
              <a:buClr>
                <a:schemeClr val="dk1"/>
              </a:buClr>
              <a:buSzPct val="100000"/>
              <a:buChar char="●"/>
            </a:pPr>
            <a:r>
              <a:rPr lang="en">
                <a:solidFill>
                  <a:schemeClr val="dk1"/>
                </a:solidFill>
              </a:rPr>
              <a:t>Have questions? Please email us at </a:t>
            </a:r>
            <a:r>
              <a:rPr lang="en" u="sng">
                <a:solidFill>
                  <a:schemeClr val="hlink"/>
                </a:solidFill>
                <a:hlinkClick r:id="rId4"/>
              </a:rPr>
              <a:t>info@wecarepharm.com</a:t>
            </a:r>
            <a:r>
              <a:rPr lang="en">
                <a:solidFill>
                  <a:schemeClr val="dk1"/>
                </a:solidFill>
              </a:rPr>
              <a:t> </a:t>
            </a:r>
            <a:endParaRPr>
              <a:solidFill>
                <a:schemeClr val="dk1"/>
              </a:solidFill>
            </a:endParaRPr>
          </a:p>
          <a:p>
            <a:pPr indent="-325755" lvl="0" marL="457200" rtl="0" algn="l">
              <a:spcBef>
                <a:spcPts val="0"/>
              </a:spcBef>
              <a:spcAft>
                <a:spcPts val="0"/>
              </a:spcAft>
              <a:buClr>
                <a:schemeClr val="dk1"/>
              </a:buClr>
              <a:buSzPct val="100000"/>
              <a:buChar char="●"/>
            </a:pPr>
            <a:r>
              <a:rPr lang="en">
                <a:solidFill>
                  <a:schemeClr val="dk1"/>
                </a:solidFill>
              </a:rPr>
              <a:t>Need to order custom IV Therapy kits? Visit our website: </a:t>
            </a:r>
            <a:r>
              <a:rPr lang="en" u="sng">
                <a:solidFill>
                  <a:schemeClr val="hlink"/>
                </a:solidFill>
                <a:hlinkClick r:id="rId5"/>
              </a:rPr>
              <a:t>portal.wecarepharm.com/login</a:t>
            </a:r>
            <a:r>
              <a:rPr lang="en">
                <a:solidFill>
                  <a:schemeClr val="dk1"/>
                </a:solidFill>
              </a:rPr>
              <a:t> </a:t>
            </a:r>
            <a:endParaRPr>
              <a:solidFill>
                <a:schemeClr val="dk1"/>
              </a:solidFill>
            </a:endParaRPr>
          </a:p>
          <a:p>
            <a:pPr indent="0" lvl="0" marL="0" rtl="0" algn="l">
              <a:spcBef>
                <a:spcPts val="0"/>
              </a:spcBef>
              <a:spcAft>
                <a:spcPts val="1200"/>
              </a:spcAft>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41"/>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117475" rtl="0" algn="l">
              <a:lnSpc>
                <a:spcPct val="85000"/>
              </a:lnSpc>
              <a:spcBef>
                <a:spcPts val="0"/>
              </a:spcBef>
              <a:spcAft>
                <a:spcPts val="0"/>
              </a:spcAft>
              <a:buNone/>
            </a:pPr>
            <a:r>
              <a:rPr lang="en" sz="2500"/>
              <a:t>Email Marketing Guide for Therapy</a:t>
            </a:r>
            <a:endParaRPr sz="2500"/>
          </a:p>
        </p:txBody>
      </p:sp>
      <p:sp>
        <p:nvSpPr>
          <p:cNvPr id="282" name="Google Shape;282;p41"/>
          <p:cNvSpPr txBox="1"/>
          <p:nvPr>
            <p:ph idx="1" type="body"/>
          </p:nvPr>
        </p:nvSpPr>
        <p:spPr>
          <a:xfrm>
            <a:off x="489250" y="1163575"/>
            <a:ext cx="8520600" cy="3416400"/>
          </a:xfrm>
          <a:prstGeom prst="rect">
            <a:avLst/>
          </a:prstGeom>
        </p:spPr>
        <p:txBody>
          <a:bodyPr anchorCtr="0" anchor="t" bIns="91425" lIns="91425" spcFirstLastPara="1" rIns="91425" wrap="square" tIns="91425">
            <a:normAutofit fontScale="92500" lnSpcReduction="10000"/>
          </a:bodyPr>
          <a:lstStyle/>
          <a:p>
            <a:pPr indent="0" lvl="0" marL="0" rtl="0" algn="l">
              <a:spcBef>
                <a:spcPts val="600"/>
              </a:spcBef>
              <a:spcAft>
                <a:spcPts val="0"/>
              </a:spcAft>
              <a:buClr>
                <a:schemeClr val="dk1"/>
              </a:buClr>
              <a:buSzPct val="64705"/>
              <a:buFont typeface="Arial"/>
              <a:buNone/>
            </a:pPr>
            <a:r>
              <a:rPr lang="en" sz="1700">
                <a:solidFill>
                  <a:schemeClr val="dk1"/>
                </a:solidFill>
              </a:rPr>
              <a:t>In the Toolkit folder named “IV Therapy Content Assets,” open the Email Integration Guide.  Use this to announce your new IV Therapy services to your email list. You can use MailChimp, Constant Contact, or any other email service provider. </a:t>
            </a:r>
            <a:endParaRPr sz="1700">
              <a:solidFill>
                <a:schemeClr val="dk1"/>
              </a:solidFill>
            </a:endParaRPr>
          </a:p>
          <a:p>
            <a:pPr indent="0" lvl="0" marL="0" rtl="0" algn="l">
              <a:spcBef>
                <a:spcPts val="600"/>
              </a:spcBef>
              <a:spcAft>
                <a:spcPts val="0"/>
              </a:spcAft>
              <a:buClr>
                <a:schemeClr val="dk1"/>
              </a:buClr>
              <a:buSzPct val="64705"/>
              <a:buFont typeface="Arial"/>
              <a:buNone/>
            </a:pPr>
            <a:r>
              <a:t/>
            </a:r>
            <a:endParaRPr sz="1700">
              <a:solidFill>
                <a:schemeClr val="dk1"/>
              </a:solidFill>
            </a:endParaRPr>
          </a:p>
          <a:p>
            <a:pPr indent="0" lvl="0" marL="0" rtl="0" algn="l">
              <a:spcBef>
                <a:spcPts val="600"/>
              </a:spcBef>
              <a:spcAft>
                <a:spcPts val="0"/>
              </a:spcAft>
              <a:buClr>
                <a:schemeClr val="dk1"/>
              </a:buClr>
              <a:buSzPct val="64705"/>
              <a:buFont typeface="Arial"/>
              <a:buNone/>
            </a:pPr>
            <a:r>
              <a:rPr lang="en" sz="1700">
                <a:solidFill>
                  <a:schemeClr val="dk1"/>
                </a:solidFill>
              </a:rPr>
              <a:t>Inside the email integration guide, you’ll find: </a:t>
            </a:r>
            <a:endParaRPr sz="1700">
              <a:solidFill>
                <a:schemeClr val="dk1"/>
              </a:solidFill>
            </a:endParaRPr>
          </a:p>
          <a:p>
            <a:pPr indent="0" lvl="0" marL="0" rtl="0" algn="l">
              <a:spcBef>
                <a:spcPts val="600"/>
              </a:spcBef>
              <a:spcAft>
                <a:spcPts val="0"/>
              </a:spcAft>
              <a:buClr>
                <a:schemeClr val="dk1"/>
              </a:buClr>
              <a:buSzPct val="64705"/>
              <a:buFont typeface="Arial"/>
              <a:buNone/>
            </a:pPr>
            <a:r>
              <a:t/>
            </a:r>
            <a:endParaRPr sz="1700">
              <a:solidFill>
                <a:schemeClr val="dk1"/>
              </a:solidFill>
            </a:endParaRPr>
          </a:p>
          <a:p>
            <a:pPr indent="-328453" lvl="0" marL="457200" rtl="0" algn="l">
              <a:spcBef>
                <a:spcPts val="600"/>
              </a:spcBef>
              <a:spcAft>
                <a:spcPts val="0"/>
              </a:spcAft>
              <a:buClr>
                <a:schemeClr val="dk1"/>
              </a:buClr>
              <a:buSzPct val="100000"/>
              <a:buChar char="●"/>
            </a:pPr>
            <a:r>
              <a:rPr lang="en" sz="1700">
                <a:solidFill>
                  <a:schemeClr val="dk1"/>
                </a:solidFill>
              </a:rPr>
              <a:t>All copy needed to send your first email about IV Therapy.</a:t>
            </a:r>
            <a:endParaRPr sz="1700">
              <a:solidFill>
                <a:schemeClr val="dk1"/>
              </a:solidFill>
            </a:endParaRPr>
          </a:p>
          <a:p>
            <a:pPr indent="-328453" lvl="0" marL="457200" rtl="0" algn="l">
              <a:spcBef>
                <a:spcPts val="0"/>
              </a:spcBef>
              <a:spcAft>
                <a:spcPts val="0"/>
              </a:spcAft>
              <a:buClr>
                <a:schemeClr val="dk1"/>
              </a:buClr>
              <a:buSzPct val="100000"/>
              <a:buChar char="●"/>
            </a:pPr>
            <a:r>
              <a:rPr lang="en" sz="1700">
                <a:solidFill>
                  <a:schemeClr val="dk1"/>
                </a:solidFill>
              </a:rPr>
              <a:t>Email graphics  </a:t>
            </a:r>
            <a:endParaRPr sz="1700">
              <a:solidFill>
                <a:schemeClr val="dk1"/>
              </a:solidFill>
            </a:endParaRPr>
          </a:p>
          <a:p>
            <a:pPr indent="-328453" lvl="0" marL="457200" rtl="0" algn="l">
              <a:spcBef>
                <a:spcPts val="0"/>
              </a:spcBef>
              <a:spcAft>
                <a:spcPts val="0"/>
              </a:spcAft>
              <a:buClr>
                <a:schemeClr val="dk1"/>
              </a:buClr>
              <a:buSzPct val="100000"/>
              <a:buChar char="●"/>
            </a:pPr>
            <a:r>
              <a:rPr lang="en" sz="1700">
                <a:solidFill>
                  <a:schemeClr val="dk1"/>
                </a:solidFill>
              </a:rPr>
              <a:t>Just edit and add your practice name to customize. </a:t>
            </a:r>
            <a:endParaRPr sz="1700">
              <a:solidFill>
                <a:schemeClr val="dk1"/>
              </a:solidFill>
            </a:endParaRPr>
          </a:p>
          <a:p>
            <a:pPr indent="0" lvl="0" marL="0" rtl="0" algn="l">
              <a:spcBef>
                <a:spcPts val="600"/>
              </a:spcBef>
              <a:spcAft>
                <a:spcPts val="0"/>
              </a:spcAft>
              <a:buNone/>
            </a:pPr>
            <a:r>
              <a:t/>
            </a:r>
            <a:endParaRPr sz="1700">
              <a:solidFill>
                <a:schemeClr val="dk1"/>
              </a:solidFill>
            </a:endParaRPr>
          </a:p>
          <a:p>
            <a:pPr indent="0" lvl="0" marL="0" rtl="0" algn="l">
              <a:spcBef>
                <a:spcPts val="0"/>
              </a:spcBef>
              <a:spcAft>
                <a:spcPts val="1200"/>
              </a:spcAft>
              <a:buNone/>
            </a:pPr>
            <a:r>
              <a:t/>
            </a:r>
            <a:endParaRPr sz="17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42"/>
          <p:cNvSpPr txBox="1"/>
          <p:nvPr>
            <p:ph type="title"/>
          </p:nvPr>
        </p:nvSpPr>
        <p:spPr>
          <a:xfrm>
            <a:off x="450775" y="2859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Website Content: Blogs </a:t>
            </a:r>
            <a:endParaRPr/>
          </a:p>
        </p:txBody>
      </p:sp>
      <p:sp>
        <p:nvSpPr>
          <p:cNvPr id="288" name="Google Shape;288;p42"/>
          <p:cNvSpPr txBox="1"/>
          <p:nvPr>
            <p:ph idx="1" type="subTitle"/>
          </p:nvPr>
        </p:nvSpPr>
        <p:spPr>
          <a:xfrm>
            <a:off x="450775" y="1251475"/>
            <a:ext cx="3911400" cy="2779800"/>
          </a:xfrm>
          <a:prstGeom prst="rect">
            <a:avLst/>
          </a:prstGeom>
        </p:spPr>
        <p:txBody>
          <a:bodyPr anchorCtr="0" anchor="t" bIns="91425" lIns="91425" spcFirstLastPara="1" rIns="91425" wrap="square" tIns="91425">
            <a:normAutofit fontScale="25000" lnSpcReduction="20000"/>
          </a:bodyPr>
          <a:lstStyle/>
          <a:p>
            <a:pPr indent="0" lvl="0" marL="0" rtl="0" algn="l">
              <a:lnSpc>
                <a:spcPct val="115000"/>
              </a:lnSpc>
              <a:spcBef>
                <a:spcPts val="600"/>
              </a:spcBef>
              <a:spcAft>
                <a:spcPts val="0"/>
              </a:spcAft>
              <a:buClr>
                <a:schemeClr val="dk1"/>
              </a:buClr>
              <a:buSzPts val="275"/>
              <a:buFont typeface="Arial"/>
              <a:buNone/>
            </a:pPr>
            <a:r>
              <a:rPr lang="en" sz="7650"/>
              <a:t>Open the folder “IV Therapy Content Assets” to find two blogs to post on your practice’s website. </a:t>
            </a:r>
            <a:endParaRPr sz="7650"/>
          </a:p>
          <a:p>
            <a:pPr indent="-311150" lvl="0" marL="457200" rtl="0" algn="l">
              <a:lnSpc>
                <a:spcPct val="115000"/>
              </a:lnSpc>
              <a:spcBef>
                <a:spcPts val="600"/>
              </a:spcBef>
              <a:spcAft>
                <a:spcPts val="0"/>
              </a:spcAft>
              <a:buSzPct val="100000"/>
              <a:buChar char="❏"/>
            </a:pPr>
            <a:r>
              <a:rPr lang="en" sz="5200"/>
              <a:t>Blog #1: Announce your new services with this detailed blog post. Just edit to add your practice name and details. </a:t>
            </a:r>
            <a:endParaRPr sz="5200"/>
          </a:p>
          <a:p>
            <a:pPr indent="0" lvl="0" marL="0" rtl="0" algn="l">
              <a:lnSpc>
                <a:spcPct val="115000"/>
              </a:lnSpc>
              <a:spcBef>
                <a:spcPts val="600"/>
              </a:spcBef>
              <a:spcAft>
                <a:spcPts val="0"/>
              </a:spcAft>
              <a:buNone/>
            </a:pPr>
            <a:r>
              <a:t/>
            </a:r>
            <a:endParaRPr sz="5200"/>
          </a:p>
          <a:p>
            <a:pPr indent="-311150" lvl="0" marL="457200" rtl="0" algn="l">
              <a:lnSpc>
                <a:spcPct val="115000"/>
              </a:lnSpc>
              <a:spcBef>
                <a:spcPts val="600"/>
              </a:spcBef>
              <a:spcAft>
                <a:spcPts val="0"/>
              </a:spcAft>
              <a:buSzPct val="100000"/>
              <a:buChar char="❏"/>
            </a:pPr>
            <a:r>
              <a:rPr lang="en" sz="5200"/>
              <a:t>Blog #2: Keep posting about IV Therapy services to increase the buzz. Link your blogs back to your website page for additional traffic.</a:t>
            </a:r>
            <a:endParaRPr sz="5200"/>
          </a:p>
          <a:p>
            <a:pPr indent="0" lvl="0" marL="0" rtl="0" algn="l">
              <a:lnSpc>
                <a:spcPct val="100000"/>
              </a:lnSpc>
              <a:spcBef>
                <a:spcPts val="600"/>
              </a:spcBef>
              <a:spcAft>
                <a:spcPts val="0"/>
              </a:spcAft>
              <a:buClr>
                <a:schemeClr val="dk1"/>
              </a:buClr>
              <a:buSzPct val="61111"/>
              <a:buFont typeface="Arial"/>
              <a:buNone/>
            </a:pPr>
            <a:r>
              <a:t/>
            </a:r>
            <a:endParaRPr sz="1800"/>
          </a:p>
          <a:p>
            <a:pPr indent="0" lvl="0" marL="0" rtl="0" algn="l">
              <a:lnSpc>
                <a:spcPct val="100000"/>
              </a:lnSpc>
              <a:spcBef>
                <a:spcPts val="600"/>
              </a:spcBef>
              <a:spcAft>
                <a:spcPts val="0"/>
              </a:spcAft>
              <a:buClr>
                <a:schemeClr val="dk1"/>
              </a:buClr>
              <a:buSzPct val="61111"/>
              <a:buFont typeface="Arial"/>
              <a:buNone/>
            </a:pPr>
            <a:r>
              <a:t/>
            </a:r>
            <a:endParaRPr sz="1800"/>
          </a:p>
          <a:p>
            <a:pPr indent="0" lvl="0" marL="0" rtl="0" algn="l">
              <a:lnSpc>
                <a:spcPct val="100000"/>
              </a:lnSpc>
              <a:spcBef>
                <a:spcPts val="0"/>
              </a:spcBef>
              <a:spcAft>
                <a:spcPts val="0"/>
              </a:spcAft>
              <a:buNone/>
            </a:pPr>
            <a:r>
              <a:t/>
            </a:r>
            <a:endParaRPr/>
          </a:p>
        </p:txBody>
      </p:sp>
      <p:pic>
        <p:nvPicPr>
          <p:cNvPr id="289" name="Google Shape;289;p42"/>
          <p:cNvPicPr preferRelativeResize="0"/>
          <p:nvPr/>
        </p:nvPicPr>
        <p:blipFill>
          <a:blip r:embed="rId3">
            <a:alphaModFix/>
          </a:blip>
          <a:stretch>
            <a:fillRect/>
          </a:stretch>
        </p:blipFill>
        <p:spPr>
          <a:xfrm rot="-300885">
            <a:off x="4971651" y="483150"/>
            <a:ext cx="2800426" cy="3526775"/>
          </a:xfrm>
          <a:prstGeom prst="rect">
            <a:avLst/>
          </a:prstGeom>
          <a:noFill/>
          <a:ln>
            <a:noFill/>
          </a:ln>
          <a:effectLst>
            <a:outerShdw blurRad="57150" rotWithShape="0" algn="bl" dir="5400000" dist="19050">
              <a:srgbClr val="000000">
                <a:alpha val="50000"/>
              </a:srgbClr>
            </a:outerShdw>
          </a:effectLst>
        </p:spPr>
      </p:pic>
      <p:pic>
        <p:nvPicPr>
          <p:cNvPr id="290" name="Google Shape;290;p42"/>
          <p:cNvPicPr preferRelativeResize="0"/>
          <p:nvPr/>
        </p:nvPicPr>
        <p:blipFill>
          <a:blip r:embed="rId4">
            <a:alphaModFix/>
          </a:blip>
          <a:stretch>
            <a:fillRect/>
          </a:stretch>
        </p:blipFill>
        <p:spPr>
          <a:xfrm rot="457966">
            <a:off x="6286649" y="1584761"/>
            <a:ext cx="2483954" cy="3188852"/>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pic>
        <p:nvPicPr>
          <p:cNvPr id="295" name="Google Shape;295;p43"/>
          <p:cNvPicPr preferRelativeResize="0"/>
          <p:nvPr/>
        </p:nvPicPr>
        <p:blipFill rotWithShape="1">
          <a:blip r:embed="rId3">
            <a:alphaModFix/>
          </a:blip>
          <a:srcRect b="0" l="20770" r="20770" t="0"/>
          <a:stretch/>
        </p:blipFill>
        <p:spPr>
          <a:xfrm>
            <a:off x="-48125" y="-60100"/>
            <a:ext cx="4620124" cy="5263676"/>
          </a:xfrm>
          <a:prstGeom prst="rect">
            <a:avLst/>
          </a:prstGeom>
          <a:noFill/>
          <a:ln>
            <a:noFill/>
          </a:ln>
        </p:spPr>
      </p:pic>
      <p:sp>
        <p:nvSpPr>
          <p:cNvPr id="296" name="Google Shape;296;p43"/>
          <p:cNvSpPr/>
          <p:nvPr/>
        </p:nvSpPr>
        <p:spPr>
          <a:xfrm>
            <a:off x="-39962" y="-59225"/>
            <a:ext cx="4603800" cy="5261700"/>
          </a:xfrm>
          <a:prstGeom prst="rect">
            <a:avLst/>
          </a:prstGeom>
          <a:solidFill>
            <a:srgbClr val="675F5F">
              <a:alpha val="3625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oppins"/>
              <a:ea typeface="Poppins"/>
              <a:cs typeface="Poppins"/>
              <a:sym typeface="Poppins"/>
            </a:endParaRPr>
          </a:p>
        </p:txBody>
      </p:sp>
      <p:sp>
        <p:nvSpPr>
          <p:cNvPr id="297" name="Google Shape;297;p43"/>
          <p:cNvSpPr txBox="1"/>
          <p:nvPr>
            <p:ph type="title"/>
          </p:nvPr>
        </p:nvSpPr>
        <p:spPr>
          <a:xfrm>
            <a:off x="259075" y="1979925"/>
            <a:ext cx="4172700" cy="1482300"/>
          </a:xfrm>
          <a:prstGeom prst="rect">
            <a:avLst/>
          </a:prstGeom>
          <a:effectLst>
            <a:outerShdw blurRad="114300" rotWithShape="0" algn="bl" dir="5400000" dist="19050">
              <a:srgbClr val="000000">
                <a:alpha val="50000"/>
              </a:srgbClr>
            </a:outerShdw>
          </a:effectLst>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Share IV Therapy with Current and Potential Patients</a:t>
            </a:r>
            <a:endParaRPr>
              <a:solidFill>
                <a:schemeClr val="lt1"/>
              </a:solidFill>
            </a:endParaRPr>
          </a:p>
        </p:txBody>
      </p:sp>
      <p:sp>
        <p:nvSpPr>
          <p:cNvPr id="298" name="Google Shape;298;p43"/>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fontScale="85000" lnSpcReduction="20000"/>
          </a:bodyPr>
          <a:lstStyle/>
          <a:p>
            <a:pPr indent="0" lvl="0" marL="0" rtl="0" algn="l">
              <a:spcBef>
                <a:spcPts val="600"/>
              </a:spcBef>
              <a:spcAft>
                <a:spcPts val="0"/>
              </a:spcAft>
              <a:buClr>
                <a:schemeClr val="dk1"/>
              </a:buClr>
              <a:buSzPct val="61111"/>
              <a:buFont typeface="Arial"/>
              <a:buNone/>
            </a:pPr>
            <a:r>
              <a:t/>
            </a:r>
            <a:endParaRPr>
              <a:solidFill>
                <a:schemeClr val="dk1"/>
              </a:solidFill>
            </a:endParaRPr>
          </a:p>
          <a:p>
            <a:pPr indent="0" lvl="0" marL="0" rtl="0" algn="l">
              <a:spcBef>
                <a:spcPts val="600"/>
              </a:spcBef>
              <a:spcAft>
                <a:spcPts val="0"/>
              </a:spcAft>
              <a:buClr>
                <a:schemeClr val="dk1"/>
              </a:buClr>
              <a:buSzPct val="61111"/>
              <a:buFont typeface="Arial"/>
              <a:buNone/>
            </a:pPr>
            <a:r>
              <a:t/>
            </a:r>
            <a:endParaRPr>
              <a:solidFill>
                <a:schemeClr val="dk1"/>
              </a:solidFill>
            </a:endParaRPr>
          </a:p>
          <a:p>
            <a:pPr indent="-325755" lvl="0" marL="457200" rtl="0" algn="l">
              <a:spcBef>
                <a:spcPts val="600"/>
              </a:spcBef>
              <a:spcAft>
                <a:spcPts val="0"/>
              </a:spcAft>
              <a:buClr>
                <a:schemeClr val="dk1"/>
              </a:buClr>
              <a:buSzPct val="100000"/>
              <a:buChar char="●"/>
            </a:pPr>
            <a:r>
              <a:rPr lang="en">
                <a:solidFill>
                  <a:schemeClr val="dk1"/>
                </a:solidFill>
              </a:rPr>
              <a:t>Post about IV Therapy 1-2 times per week. </a:t>
            </a:r>
            <a:endParaRPr>
              <a:solidFill>
                <a:schemeClr val="dk1"/>
              </a:solidFill>
            </a:endParaRPr>
          </a:p>
          <a:p>
            <a:pPr indent="-325755" lvl="0" marL="457200" rtl="0" algn="l">
              <a:spcBef>
                <a:spcPts val="0"/>
              </a:spcBef>
              <a:spcAft>
                <a:spcPts val="0"/>
              </a:spcAft>
              <a:buClr>
                <a:schemeClr val="dk1"/>
              </a:buClr>
              <a:buSzPct val="100000"/>
              <a:buChar char="●"/>
            </a:pPr>
            <a:r>
              <a:rPr lang="en">
                <a:solidFill>
                  <a:schemeClr val="dk1"/>
                </a:solidFill>
              </a:rPr>
              <a:t>Add hashtags like #IVTherapy or #[YourCity]IVTherapy to make your posts more visible.</a:t>
            </a:r>
            <a:endParaRPr>
              <a:solidFill>
                <a:schemeClr val="dk1"/>
              </a:solidFill>
            </a:endParaRPr>
          </a:p>
          <a:p>
            <a:pPr indent="-325755" lvl="0" marL="457200" rtl="0" algn="l">
              <a:spcBef>
                <a:spcPts val="0"/>
              </a:spcBef>
              <a:spcAft>
                <a:spcPts val="0"/>
              </a:spcAft>
              <a:buClr>
                <a:schemeClr val="dk1"/>
              </a:buClr>
              <a:buSzPct val="100000"/>
              <a:buChar char="●"/>
            </a:pPr>
            <a:r>
              <a:rPr lang="en">
                <a:solidFill>
                  <a:schemeClr val="dk1"/>
                </a:solidFill>
              </a:rPr>
              <a:t>Send a follow-up email after 14 to 30 days to remind patients of your new service. </a:t>
            </a:r>
            <a:endParaRPr>
              <a:solidFill>
                <a:schemeClr val="dk1"/>
              </a:solidFill>
            </a:endParaRPr>
          </a:p>
          <a:p>
            <a:pPr indent="-325755" lvl="0" marL="457200" rtl="0" algn="l">
              <a:spcBef>
                <a:spcPts val="0"/>
              </a:spcBef>
              <a:spcAft>
                <a:spcPts val="0"/>
              </a:spcAft>
              <a:buClr>
                <a:schemeClr val="dk1"/>
              </a:buClr>
              <a:buSzPct val="100000"/>
              <a:buChar char="●"/>
            </a:pPr>
            <a:r>
              <a:rPr lang="en">
                <a:solidFill>
                  <a:schemeClr val="dk1"/>
                </a:solidFill>
              </a:rPr>
              <a:t>Use social post copy and graphics with ads on Facebook, Instagram, and other channels to spread awareness faster. </a:t>
            </a:r>
            <a:endParaRPr>
              <a:solidFill>
                <a:schemeClr val="dk1"/>
              </a:solidFill>
            </a:endParaRPr>
          </a:p>
          <a:p>
            <a:pPr indent="0" lvl="0" marL="0" rtl="0" algn="l">
              <a:spcBef>
                <a:spcPts val="0"/>
              </a:spcBef>
              <a:spcAft>
                <a:spcPts val="1200"/>
              </a:spcAft>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44"/>
          <p:cNvSpPr txBox="1"/>
          <p:nvPr>
            <p:ph type="ctrTitle"/>
          </p:nvPr>
        </p:nvSpPr>
        <p:spPr>
          <a:xfrm>
            <a:off x="517832" y="303544"/>
            <a:ext cx="6714900" cy="20526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In-Office Education &amp; Promotion</a:t>
            </a:r>
            <a:endParaRPr/>
          </a:p>
        </p:txBody>
      </p:sp>
      <p:sp>
        <p:nvSpPr>
          <p:cNvPr id="304" name="Google Shape;304;p44"/>
          <p:cNvSpPr txBox="1"/>
          <p:nvPr>
            <p:ph idx="1" type="subTitle"/>
          </p:nvPr>
        </p:nvSpPr>
        <p:spPr>
          <a:xfrm>
            <a:off x="517825" y="2393085"/>
            <a:ext cx="6714900" cy="792600"/>
          </a:xfrm>
          <a:prstGeom prst="rect">
            <a:avLst/>
          </a:prstGeom>
        </p:spPr>
        <p:txBody>
          <a:bodyPr anchorCtr="0" anchor="t" bIns="91425" lIns="91425" spcFirstLastPara="1" rIns="91425" wrap="square" tIns="91425">
            <a:normAutofit fontScale="85000" lnSpcReduction="20000"/>
          </a:bodyPr>
          <a:lstStyle/>
          <a:p>
            <a:pPr indent="0" lvl="0" marL="0" rtl="0" algn="l">
              <a:spcBef>
                <a:spcPts val="0"/>
              </a:spcBef>
              <a:spcAft>
                <a:spcPts val="0"/>
              </a:spcAft>
              <a:buNone/>
            </a:pPr>
            <a:r>
              <a:rPr lang="en"/>
              <a:t>Use this one-sheet and poster to </a:t>
            </a:r>
            <a:endParaRPr/>
          </a:p>
          <a:p>
            <a:pPr indent="0" lvl="0" marL="0" rtl="0" algn="l">
              <a:spcBef>
                <a:spcPts val="0"/>
              </a:spcBef>
              <a:spcAft>
                <a:spcPts val="0"/>
              </a:spcAft>
              <a:buNone/>
            </a:pPr>
            <a:r>
              <a:rPr lang="en"/>
              <a:t>promote IV Therapy Services</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45"/>
          <p:cNvSpPr txBox="1"/>
          <p:nvPr>
            <p:ph type="title"/>
          </p:nvPr>
        </p:nvSpPr>
        <p:spPr>
          <a:xfrm>
            <a:off x="450775" y="2859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In-Office Materials: One-Sheet or Poster</a:t>
            </a:r>
            <a:endParaRPr/>
          </a:p>
        </p:txBody>
      </p:sp>
      <p:sp>
        <p:nvSpPr>
          <p:cNvPr id="310" name="Google Shape;310;p45"/>
          <p:cNvSpPr txBox="1"/>
          <p:nvPr>
            <p:ph idx="1" type="subTitle"/>
          </p:nvPr>
        </p:nvSpPr>
        <p:spPr>
          <a:xfrm>
            <a:off x="450775" y="1251475"/>
            <a:ext cx="3911400" cy="2779800"/>
          </a:xfrm>
          <a:prstGeom prst="rect">
            <a:avLst/>
          </a:prstGeom>
        </p:spPr>
        <p:txBody>
          <a:bodyPr anchorCtr="0" anchor="t" bIns="91425" lIns="91425" spcFirstLastPara="1" rIns="91425" wrap="square" tIns="91425">
            <a:normAutofit fontScale="25000" lnSpcReduction="20000"/>
          </a:bodyPr>
          <a:lstStyle/>
          <a:p>
            <a:pPr indent="0" lvl="0" marL="0" rtl="0" algn="l">
              <a:lnSpc>
                <a:spcPct val="115000"/>
              </a:lnSpc>
              <a:spcBef>
                <a:spcPts val="600"/>
              </a:spcBef>
              <a:spcAft>
                <a:spcPts val="0"/>
              </a:spcAft>
              <a:buClr>
                <a:schemeClr val="dk1"/>
              </a:buClr>
              <a:buSzPts val="275"/>
              <a:buFont typeface="Arial"/>
              <a:buNone/>
            </a:pPr>
            <a:r>
              <a:rPr lang="en" sz="7650"/>
              <a:t>Open the folder “IV Therapy Content Assets” and find “Enhance Your Wellness” PDF </a:t>
            </a:r>
            <a:endParaRPr sz="7650"/>
          </a:p>
          <a:p>
            <a:pPr indent="-350043" lvl="0" marL="457200" rtl="0" algn="l">
              <a:lnSpc>
                <a:spcPct val="115000"/>
              </a:lnSpc>
              <a:spcBef>
                <a:spcPts val="600"/>
              </a:spcBef>
              <a:spcAft>
                <a:spcPts val="0"/>
              </a:spcAft>
              <a:buSzPct val="100000"/>
              <a:buChar char="●"/>
            </a:pPr>
            <a:r>
              <a:rPr lang="en" sz="7650"/>
              <a:t>Print 8.5” x 11” one-sheet for an in-office handout at your practice. </a:t>
            </a:r>
            <a:endParaRPr sz="7650"/>
          </a:p>
          <a:p>
            <a:pPr indent="-350043" lvl="0" marL="457200" rtl="0" algn="l">
              <a:lnSpc>
                <a:spcPct val="115000"/>
              </a:lnSpc>
              <a:spcBef>
                <a:spcPts val="0"/>
              </a:spcBef>
              <a:spcAft>
                <a:spcPts val="0"/>
              </a:spcAft>
              <a:buSzPct val="100000"/>
              <a:buChar char="●"/>
            </a:pPr>
            <a:r>
              <a:rPr lang="en" sz="7650"/>
              <a:t>Other option: Use to create a 11” x 17” poster for your office and hang on the wall for more awareness.</a:t>
            </a:r>
            <a:endParaRPr sz="7650"/>
          </a:p>
          <a:p>
            <a:pPr indent="0" lvl="0" marL="0" rtl="0" algn="l">
              <a:lnSpc>
                <a:spcPct val="100000"/>
              </a:lnSpc>
              <a:spcBef>
                <a:spcPts val="0"/>
              </a:spcBef>
              <a:spcAft>
                <a:spcPts val="0"/>
              </a:spcAft>
              <a:buNone/>
            </a:pPr>
            <a:r>
              <a:t/>
            </a:r>
            <a:endParaRPr/>
          </a:p>
        </p:txBody>
      </p:sp>
      <p:pic>
        <p:nvPicPr>
          <p:cNvPr id="311" name="Google Shape;311;p45"/>
          <p:cNvPicPr preferRelativeResize="0"/>
          <p:nvPr/>
        </p:nvPicPr>
        <p:blipFill>
          <a:blip r:embed="rId3">
            <a:alphaModFix/>
          </a:blip>
          <a:stretch>
            <a:fillRect/>
          </a:stretch>
        </p:blipFill>
        <p:spPr>
          <a:xfrm rot="278415">
            <a:off x="5044850" y="978075"/>
            <a:ext cx="3114381" cy="3980073"/>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46"/>
          <p:cNvSpPr txBox="1"/>
          <p:nvPr>
            <p:ph type="ctrTitle"/>
          </p:nvPr>
        </p:nvSpPr>
        <p:spPr>
          <a:xfrm>
            <a:off x="540308" y="58363"/>
            <a:ext cx="8520600" cy="20526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Th</a:t>
            </a:r>
            <a:r>
              <a:rPr lang="en"/>
              <a:t>a</a:t>
            </a:r>
            <a:r>
              <a:rPr lang="en"/>
              <a:t>nk You</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id="162" name="Google Shape;162;p24"/>
          <p:cNvPicPr preferRelativeResize="0"/>
          <p:nvPr/>
        </p:nvPicPr>
        <p:blipFill rotWithShape="1">
          <a:blip r:embed="rId3">
            <a:alphaModFix/>
          </a:blip>
          <a:srcRect b="0" l="21938" r="21938" t="25656"/>
          <a:stretch/>
        </p:blipFill>
        <p:spPr>
          <a:xfrm>
            <a:off x="693275" y="561775"/>
            <a:ext cx="3126851" cy="2331824"/>
          </a:xfrm>
          <a:prstGeom prst="rect">
            <a:avLst/>
          </a:prstGeom>
          <a:noFill/>
          <a:ln>
            <a:noFill/>
          </a:ln>
        </p:spPr>
      </p:pic>
      <p:sp>
        <p:nvSpPr>
          <p:cNvPr id="163" name="Google Shape;163;p24"/>
          <p:cNvSpPr txBox="1"/>
          <p:nvPr>
            <p:ph type="title"/>
          </p:nvPr>
        </p:nvSpPr>
        <p:spPr>
          <a:xfrm>
            <a:off x="4323300" y="600350"/>
            <a:ext cx="4348500" cy="75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2500"/>
              <a:t>Behind the Toolkit: </a:t>
            </a:r>
            <a:endParaRPr sz="2500"/>
          </a:p>
          <a:p>
            <a:pPr indent="0" lvl="0" marL="0" rtl="0" algn="l">
              <a:spcBef>
                <a:spcPts val="0"/>
              </a:spcBef>
              <a:spcAft>
                <a:spcPts val="0"/>
              </a:spcAft>
              <a:buNone/>
            </a:pPr>
            <a:r>
              <a:rPr lang="en" sz="2500"/>
              <a:t>About WeCare Pharmacy</a:t>
            </a:r>
            <a:endParaRPr sz="2500"/>
          </a:p>
        </p:txBody>
      </p:sp>
      <p:sp>
        <p:nvSpPr>
          <p:cNvPr id="164" name="Google Shape;164;p24"/>
          <p:cNvSpPr txBox="1"/>
          <p:nvPr>
            <p:ph idx="2" type="subTitle"/>
          </p:nvPr>
        </p:nvSpPr>
        <p:spPr>
          <a:xfrm>
            <a:off x="4323300" y="1542225"/>
            <a:ext cx="4348500" cy="1618500"/>
          </a:xfrm>
          <a:prstGeom prst="rect">
            <a:avLst/>
          </a:prstGeom>
        </p:spPr>
        <p:txBody>
          <a:bodyPr anchorCtr="0" anchor="t" bIns="91425" lIns="91425" spcFirstLastPara="1" rIns="91425" wrap="square" tIns="91425">
            <a:normAutofit fontScale="62500" lnSpcReduction="10000"/>
          </a:bodyPr>
          <a:lstStyle/>
          <a:p>
            <a:pPr indent="0" lvl="0" marL="0" rtl="0" algn="l">
              <a:lnSpc>
                <a:spcPct val="115000"/>
              </a:lnSpc>
              <a:spcBef>
                <a:spcPts val="600"/>
              </a:spcBef>
              <a:spcAft>
                <a:spcPts val="0"/>
              </a:spcAft>
              <a:buClr>
                <a:schemeClr val="dk1"/>
              </a:buClr>
              <a:buSzPct val="64705"/>
              <a:buFont typeface="Arial"/>
              <a:buNone/>
            </a:pPr>
            <a:r>
              <a:rPr lang="en"/>
              <a:t>WeCare Pharmacy is a full-service compounding and specialty pharmacy committed to providing safe and effective medications to you and your family. Our mission is to craft custom medications that improve your well-being, optimize your health, and fit your unique needs. Our specially trained pharmacists prepare personalized formulas that can accommodate a variety of allergies, physical limitations, and dosage requirements.</a:t>
            </a:r>
            <a:endParaRPr/>
          </a:p>
        </p:txBody>
      </p:sp>
      <p:pic>
        <p:nvPicPr>
          <p:cNvPr id="165" name="Google Shape;165;p24"/>
          <p:cNvPicPr preferRelativeResize="0"/>
          <p:nvPr/>
        </p:nvPicPr>
        <p:blipFill>
          <a:blip r:embed="rId4">
            <a:alphaModFix/>
          </a:blip>
          <a:stretch>
            <a:fillRect/>
          </a:stretch>
        </p:blipFill>
        <p:spPr>
          <a:xfrm>
            <a:off x="127650" y="219625"/>
            <a:ext cx="2673975" cy="2673975"/>
          </a:xfrm>
          <a:prstGeom prst="rect">
            <a:avLst/>
          </a:prstGeom>
          <a:noFill/>
          <a:ln>
            <a:noFill/>
          </a:ln>
        </p:spPr>
      </p:pic>
      <p:pic>
        <p:nvPicPr>
          <p:cNvPr id="166" name="Google Shape;166;p24"/>
          <p:cNvPicPr preferRelativeResize="0"/>
          <p:nvPr/>
        </p:nvPicPr>
        <p:blipFill>
          <a:blip r:embed="rId5">
            <a:alphaModFix/>
          </a:blip>
          <a:stretch>
            <a:fillRect/>
          </a:stretch>
        </p:blipFill>
        <p:spPr>
          <a:xfrm>
            <a:off x="298127" y="2893600"/>
            <a:ext cx="3720750" cy="2125749"/>
          </a:xfrm>
          <a:prstGeom prst="rect">
            <a:avLst/>
          </a:prstGeom>
          <a:noFill/>
          <a:ln>
            <a:noFill/>
          </a:ln>
        </p:spPr>
      </p:pic>
      <p:pic>
        <p:nvPicPr>
          <p:cNvPr id="167" name="Google Shape;167;p24"/>
          <p:cNvPicPr preferRelativeResize="0"/>
          <p:nvPr/>
        </p:nvPicPr>
        <p:blipFill>
          <a:blip r:embed="rId6">
            <a:alphaModFix/>
          </a:blip>
          <a:stretch>
            <a:fillRect/>
          </a:stretch>
        </p:blipFill>
        <p:spPr>
          <a:xfrm>
            <a:off x="4433750" y="3160725"/>
            <a:ext cx="4124100" cy="1141200"/>
          </a:xfrm>
          <a:prstGeom prst="roundRect">
            <a:avLst>
              <a:gd fmla="val 16667" name="adj"/>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2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117475" rtl="0" algn="l">
              <a:lnSpc>
                <a:spcPct val="85000"/>
              </a:lnSpc>
              <a:spcBef>
                <a:spcPts val="0"/>
              </a:spcBef>
              <a:spcAft>
                <a:spcPts val="0"/>
              </a:spcAft>
              <a:buNone/>
            </a:pPr>
            <a:r>
              <a:rPr lang="en" sz="2500"/>
              <a:t>About the IV Therapy Provider Toolkit</a:t>
            </a:r>
            <a:endParaRPr sz="2500"/>
          </a:p>
        </p:txBody>
      </p:sp>
      <p:sp>
        <p:nvSpPr>
          <p:cNvPr id="173" name="Google Shape;173;p25"/>
          <p:cNvSpPr txBox="1"/>
          <p:nvPr>
            <p:ph idx="1" type="body"/>
          </p:nvPr>
        </p:nvSpPr>
        <p:spPr>
          <a:xfrm>
            <a:off x="489250" y="1163575"/>
            <a:ext cx="8520600" cy="3416400"/>
          </a:xfrm>
          <a:prstGeom prst="rect">
            <a:avLst/>
          </a:prstGeom>
        </p:spPr>
        <p:txBody>
          <a:bodyPr anchorCtr="0" anchor="t" bIns="91425" lIns="91425" spcFirstLastPara="1" rIns="91425" wrap="square" tIns="91425">
            <a:normAutofit/>
          </a:bodyPr>
          <a:lstStyle/>
          <a:p>
            <a:pPr indent="0" lvl="0" marL="0" rtl="0" algn="l">
              <a:spcBef>
                <a:spcPts val="600"/>
              </a:spcBef>
              <a:spcAft>
                <a:spcPts val="0"/>
              </a:spcAft>
              <a:buClr>
                <a:schemeClr val="dk1"/>
              </a:buClr>
              <a:buSzPts val="1100"/>
              <a:buFont typeface="Arial"/>
              <a:buNone/>
            </a:pPr>
            <a:r>
              <a:rPr lang="en" sz="1700">
                <a:solidFill>
                  <a:schemeClr val="dk1"/>
                </a:solidFill>
              </a:rPr>
              <a:t>With this IV Therapy Provider Toolkit, you’ll learn about how IV therapy works and what it can do for your patients, as well as gain all the content and materials necessary to offer IV therapy services at your practice. </a:t>
            </a:r>
            <a:endParaRPr sz="1700">
              <a:solidFill>
                <a:schemeClr val="dk1"/>
              </a:solidFill>
            </a:endParaRPr>
          </a:p>
          <a:p>
            <a:pPr indent="0" lvl="0" marL="0" rtl="0" algn="l">
              <a:spcBef>
                <a:spcPts val="600"/>
              </a:spcBef>
              <a:spcAft>
                <a:spcPts val="0"/>
              </a:spcAft>
              <a:buClr>
                <a:schemeClr val="dk1"/>
              </a:buClr>
              <a:buSzPts val="1100"/>
              <a:buFont typeface="Arial"/>
              <a:buNone/>
            </a:pPr>
            <a:r>
              <a:t/>
            </a:r>
            <a:endParaRPr sz="1700">
              <a:solidFill>
                <a:schemeClr val="dk1"/>
              </a:solidFill>
            </a:endParaRPr>
          </a:p>
          <a:p>
            <a:pPr indent="-336550" lvl="0" marL="457200" rtl="0" algn="l">
              <a:spcBef>
                <a:spcPts val="600"/>
              </a:spcBef>
              <a:spcAft>
                <a:spcPts val="0"/>
              </a:spcAft>
              <a:buClr>
                <a:schemeClr val="dk1"/>
              </a:buClr>
              <a:buSzPts val="1700"/>
              <a:buChar char="●"/>
            </a:pPr>
            <a:r>
              <a:rPr lang="en" sz="1700">
                <a:solidFill>
                  <a:schemeClr val="dk1"/>
                </a:solidFill>
              </a:rPr>
              <a:t>Learn everything about IV Therapy and how to help patients pick the correct kit for their needs. </a:t>
            </a:r>
            <a:endParaRPr sz="1700">
              <a:solidFill>
                <a:schemeClr val="dk1"/>
              </a:solidFill>
            </a:endParaRPr>
          </a:p>
          <a:p>
            <a:pPr indent="-336550" lvl="0" marL="457200" rtl="0" algn="l">
              <a:spcBef>
                <a:spcPts val="0"/>
              </a:spcBef>
              <a:spcAft>
                <a:spcPts val="0"/>
              </a:spcAft>
              <a:buClr>
                <a:schemeClr val="dk1"/>
              </a:buClr>
              <a:buSzPts val="1700"/>
              <a:buChar char="●"/>
            </a:pPr>
            <a:r>
              <a:rPr lang="en" sz="1700">
                <a:solidFill>
                  <a:schemeClr val="dk1"/>
                </a:solidFill>
              </a:rPr>
              <a:t>Full guide with all promotional materials (social media, blog, website) and set up assistance. </a:t>
            </a:r>
            <a:endParaRPr sz="1700">
              <a:solidFill>
                <a:schemeClr val="dk1"/>
              </a:solidFill>
              <a:latin typeface="DM Sans"/>
              <a:ea typeface="DM Sans"/>
              <a:cs typeface="DM Sans"/>
              <a:sym typeface="DM Sans"/>
            </a:endParaRPr>
          </a:p>
          <a:p>
            <a:pPr indent="0" lvl="0" marL="0" rtl="0" algn="l">
              <a:spcBef>
                <a:spcPts val="0"/>
              </a:spcBef>
              <a:spcAft>
                <a:spcPts val="1200"/>
              </a:spcAft>
              <a:buNone/>
            </a:pPr>
            <a:r>
              <a:t/>
            </a:r>
            <a:endParaRPr sz="17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26"/>
          <p:cNvSpPr txBox="1"/>
          <p:nvPr>
            <p:ph type="ctrTitle"/>
          </p:nvPr>
        </p:nvSpPr>
        <p:spPr>
          <a:xfrm>
            <a:off x="540308" y="-732937"/>
            <a:ext cx="8520600" cy="20526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sz="4200"/>
              <a:t>Your Toolkit includes:</a:t>
            </a:r>
            <a:endParaRPr sz="4200"/>
          </a:p>
        </p:txBody>
      </p:sp>
      <p:sp>
        <p:nvSpPr>
          <p:cNvPr id="179" name="Google Shape;179;p26"/>
          <p:cNvSpPr txBox="1"/>
          <p:nvPr>
            <p:ph idx="1" type="subTitle"/>
          </p:nvPr>
        </p:nvSpPr>
        <p:spPr>
          <a:xfrm>
            <a:off x="670800" y="1275267"/>
            <a:ext cx="8259600" cy="18138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lang="en" sz="2000"/>
              <a:t>IV Therapy Setup at Your Practice</a:t>
            </a:r>
            <a:endParaRPr sz="2000"/>
          </a:p>
          <a:p>
            <a:pPr indent="-355600" lvl="0" marL="457200" rtl="0" algn="l">
              <a:spcBef>
                <a:spcPts val="0"/>
              </a:spcBef>
              <a:spcAft>
                <a:spcPts val="0"/>
              </a:spcAft>
              <a:buSzPts val="2000"/>
              <a:buChar char="●"/>
            </a:pPr>
            <a:r>
              <a:rPr lang="en" sz="2000"/>
              <a:t>Website Integration Guide</a:t>
            </a:r>
            <a:endParaRPr sz="2000"/>
          </a:p>
          <a:p>
            <a:pPr indent="-355600" lvl="0" marL="457200" rtl="0" algn="l">
              <a:spcBef>
                <a:spcPts val="0"/>
              </a:spcBef>
              <a:spcAft>
                <a:spcPts val="0"/>
              </a:spcAft>
              <a:buSzPts val="2000"/>
              <a:buChar char="●"/>
            </a:pPr>
            <a:r>
              <a:rPr lang="en" sz="2000"/>
              <a:t>Social Media Calendar </a:t>
            </a:r>
            <a:endParaRPr sz="2000"/>
          </a:p>
          <a:p>
            <a:pPr indent="-355600" lvl="0" marL="457200" rtl="0" algn="l">
              <a:spcBef>
                <a:spcPts val="0"/>
              </a:spcBef>
              <a:spcAft>
                <a:spcPts val="0"/>
              </a:spcAft>
              <a:buSzPts val="2000"/>
              <a:buChar char="●"/>
            </a:pPr>
            <a:r>
              <a:rPr lang="en" sz="2000"/>
              <a:t>Sample Graphics</a:t>
            </a:r>
            <a:endParaRPr sz="2000"/>
          </a:p>
          <a:p>
            <a:pPr indent="-355600" lvl="0" marL="457200" rtl="0" algn="l">
              <a:spcBef>
                <a:spcPts val="0"/>
              </a:spcBef>
              <a:spcAft>
                <a:spcPts val="0"/>
              </a:spcAft>
              <a:buSzPts val="2000"/>
              <a:buChar char="●"/>
            </a:pPr>
            <a:r>
              <a:rPr lang="en" sz="2000"/>
              <a:t>Email Marketing Guide</a:t>
            </a:r>
            <a:endParaRPr sz="2000"/>
          </a:p>
          <a:p>
            <a:pPr indent="-355600" lvl="0" marL="457200" rtl="0" algn="l">
              <a:spcBef>
                <a:spcPts val="0"/>
              </a:spcBef>
              <a:spcAft>
                <a:spcPts val="0"/>
              </a:spcAft>
              <a:buSzPts val="2000"/>
              <a:buChar char="●"/>
            </a:pPr>
            <a:r>
              <a:rPr lang="en" sz="2000"/>
              <a:t>In-Office Sheet</a:t>
            </a:r>
            <a:endParaRPr sz="2000"/>
          </a:p>
          <a:p>
            <a:pPr indent="-355600" lvl="0" marL="457200" rtl="0" algn="l">
              <a:spcBef>
                <a:spcPts val="0"/>
              </a:spcBef>
              <a:spcAft>
                <a:spcPts val="0"/>
              </a:spcAft>
              <a:buSzPts val="2000"/>
              <a:buChar char="●"/>
            </a:pPr>
            <a:r>
              <a:rPr lang="en" sz="2000"/>
              <a:t>Website Content &amp; Sample </a:t>
            </a:r>
            <a:r>
              <a:rPr lang="en" sz="2000"/>
              <a:t>Blogs</a:t>
            </a:r>
            <a:endParaRPr sz="2000"/>
          </a:p>
          <a:p>
            <a:pPr indent="0" lvl="0" marL="0" rtl="0" algn="l">
              <a:spcBef>
                <a:spcPts val="0"/>
              </a:spcBef>
              <a:spcAft>
                <a:spcPts val="0"/>
              </a:spcAft>
              <a:buNone/>
            </a:pPr>
            <a:r>
              <a:t/>
            </a:r>
            <a:endParaRPr sz="1300"/>
          </a:p>
          <a:p>
            <a:pPr indent="0" lvl="0" marL="0" rtl="0" algn="l">
              <a:spcBef>
                <a:spcPts val="0"/>
              </a:spcBef>
              <a:spcAft>
                <a:spcPts val="0"/>
              </a:spcAft>
              <a:buNone/>
            </a:pPr>
            <a:r>
              <a:t/>
            </a:r>
            <a:endParaRPr sz="13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7"/>
          <p:cNvSpPr txBox="1"/>
          <p:nvPr>
            <p:ph type="ctrTitle"/>
          </p:nvPr>
        </p:nvSpPr>
        <p:spPr>
          <a:xfrm>
            <a:off x="517825" y="303550"/>
            <a:ext cx="7342200" cy="20526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sz="4300"/>
              <a:t>How to Start IV Therapy at Your Practice</a:t>
            </a:r>
            <a:endParaRPr sz="4300"/>
          </a:p>
        </p:txBody>
      </p:sp>
      <p:sp>
        <p:nvSpPr>
          <p:cNvPr id="185" name="Google Shape;185;p27"/>
          <p:cNvSpPr txBox="1"/>
          <p:nvPr>
            <p:ph idx="1" type="subTitle"/>
          </p:nvPr>
        </p:nvSpPr>
        <p:spPr>
          <a:xfrm>
            <a:off x="517825" y="2393085"/>
            <a:ext cx="6714900" cy="792600"/>
          </a:xfrm>
          <a:prstGeom prst="rect">
            <a:avLst/>
          </a:prstGeom>
        </p:spPr>
        <p:txBody>
          <a:bodyPr anchorCtr="0" anchor="t" bIns="91425" lIns="91425" spcFirstLastPara="1" rIns="91425" wrap="square" tIns="91425">
            <a:normAutofit fontScale="85000" lnSpcReduction="20000"/>
          </a:bodyPr>
          <a:lstStyle/>
          <a:p>
            <a:pPr indent="0" lvl="0" marL="0" rtl="0" algn="l">
              <a:spcBef>
                <a:spcPts val="0"/>
              </a:spcBef>
              <a:spcAft>
                <a:spcPts val="0"/>
              </a:spcAft>
              <a:buNone/>
            </a:pPr>
            <a:r>
              <a:rPr lang="en"/>
              <a:t>Guidance for In-Office Setup, Patient Education, and Marketing</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pic>
        <p:nvPicPr>
          <p:cNvPr id="190" name="Google Shape;190;p28"/>
          <p:cNvPicPr preferRelativeResize="0"/>
          <p:nvPr/>
        </p:nvPicPr>
        <p:blipFill rotWithShape="1">
          <a:blip r:embed="rId3">
            <a:alphaModFix/>
          </a:blip>
          <a:srcRect b="0" l="20744" r="20738" t="0"/>
          <a:stretch/>
        </p:blipFill>
        <p:spPr>
          <a:xfrm>
            <a:off x="-48125" y="-60100"/>
            <a:ext cx="4620125" cy="5263675"/>
          </a:xfrm>
          <a:prstGeom prst="rect">
            <a:avLst/>
          </a:prstGeom>
          <a:noFill/>
          <a:ln>
            <a:noFill/>
          </a:ln>
        </p:spPr>
      </p:pic>
      <p:sp>
        <p:nvSpPr>
          <p:cNvPr id="191" name="Google Shape;191;p28"/>
          <p:cNvSpPr/>
          <p:nvPr/>
        </p:nvSpPr>
        <p:spPr>
          <a:xfrm>
            <a:off x="-31850" y="-56475"/>
            <a:ext cx="4603800" cy="5261700"/>
          </a:xfrm>
          <a:prstGeom prst="rect">
            <a:avLst/>
          </a:prstGeom>
          <a:solidFill>
            <a:srgbClr val="675F5F">
              <a:alpha val="3625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oppins"/>
              <a:ea typeface="Poppins"/>
              <a:cs typeface="Poppins"/>
              <a:sym typeface="Poppins"/>
            </a:endParaRPr>
          </a:p>
        </p:txBody>
      </p:sp>
      <p:sp>
        <p:nvSpPr>
          <p:cNvPr id="192" name="Google Shape;192;p28"/>
          <p:cNvSpPr txBox="1"/>
          <p:nvPr>
            <p:ph type="title"/>
          </p:nvPr>
        </p:nvSpPr>
        <p:spPr>
          <a:xfrm>
            <a:off x="265500" y="1233175"/>
            <a:ext cx="4045200" cy="1482300"/>
          </a:xfrm>
          <a:prstGeom prst="rect">
            <a:avLst/>
          </a:prstGeom>
          <a:effectLst>
            <a:outerShdw blurRad="114300" rotWithShape="0" algn="bl" dir="5400000" dist="19050">
              <a:srgbClr val="000000">
                <a:alpha val="50000"/>
              </a:srgbClr>
            </a:outerShdw>
          </a:effectLst>
        </p:spPr>
        <p:txBody>
          <a:bodyPr anchorCtr="0" anchor="b" bIns="91425" lIns="91425" spcFirstLastPara="1" rIns="91425" wrap="square" tIns="91425">
            <a:normAutofit/>
          </a:bodyPr>
          <a:lstStyle/>
          <a:p>
            <a:pPr indent="0" lvl="0" marL="0" rtl="0" algn="l">
              <a:spcBef>
                <a:spcPts val="0"/>
              </a:spcBef>
              <a:spcAft>
                <a:spcPts val="0"/>
              </a:spcAft>
              <a:buNone/>
            </a:pPr>
            <a:r>
              <a:rPr lang="en">
                <a:solidFill>
                  <a:schemeClr val="lt1"/>
                </a:solidFill>
              </a:rPr>
              <a:t>Facts About IV Therapy</a:t>
            </a:r>
            <a:endParaRPr>
              <a:solidFill>
                <a:schemeClr val="lt1"/>
              </a:solidFill>
            </a:endParaRPr>
          </a:p>
        </p:txBody>
      </p:sp>
      <p:sp>
        <p:nvSpPr>
          <p:cNvPr id="193" name="Google Shape;193;p28"/>
          <p:cNvSpPr txBox="1"/>
          <p:nvPr>
            <p:ph idx="1" type="subTitle"/>
          </p:nvPr>
        </p:nvSpPr>
        <p:spPr>
          <a:xfrm>
            <a:off x="265500" y="2803075"/>
            <a:ext cx="4045200" cy="1235100"/>
          </a:xfrm>
          <a:prstGeom prst="rect">
            <a:avLst/>
          </a:prstGeom>
          <a:effectLst>
            <a:outerShdw blurRad="114300" rotWithShape="0" algn="bl" dir="5400000" dist="19050">
              <a:srgbClr val="000000">
                <a:alpha val="50000"/>
              </a:srgbClr>
            </a:outerShdw>
          </a:effectLst>
        </p:spPr>
        <p:txBody>
          <a:bodyPr anchorCtr="0" anchor="t" bIns="91425" lIns="91425" spcFirstLastPara="1" rIns="91425" wrap="square" tIns="91425">
            <a:normAutofit/>
          </a:bodyPr>
          <a:lstStyle/>
          <a:p>
            <a:pPr indent="0" lvl="0" marL="0" rtl="0" algn="l">
              <a:spcBef>
                <a:spcPts val="0"/>
              </a:spcBef>
              <a:spcAft>
                <a:spcPts val="0"/>
              </a:spcAft>
              <a:buNone/>
            </a:pPr>
            <a:r>
              <a:rPr lang="en">
                <a:solidFill>
                  <a:schemeClr val="lt1"/>
                </a:solidFill>
              </a:rPr>
              <a:t>…And Why More Practices Should Offer This In-Office Service! </a:t>
            </a:r>
            <a:endParaRPr>
              <a:solidFill>
                <a:schemeClr val="lt1"/>
              </a:solidFill>
            </a:endParaRPr>
          </a:p>
        </p:txBody>
      </p:sp>
      <p:sp>
        <p:nvSpPr>
          <p:cNvPr id="194" name="Google Shape;194;p28"/>
          <p:cNvSpPr txBox="1"/>
          <p:nvPr>
            <p:ph idx="2" type="body"/>
          </p:nvPr>
        </p:nvSpPr>
        <p:spPr>
          <a:xfrm>
            <a:off x="4811650" y="724075"/>
            <a:ext cx="4045200" cy="3695100"/>
          </a:xfrm>
          <a:prstGeom prst="rect">
            <a:avLst/>
          </a:prstGeom>
        </p:spPr>
        <p:txBody>
          <a:bodyPr anchorCtr="0" anchor="ctr" bIns="91425" lIns="91425" spcFirstLastPara="1" rIns="91425" wrap="square" tIns="91425">
            <a:noAutofit/>
          </a:bodyPr>
          <a:lstStyle/>
          <a:p>
            <a:pPr indent="-304800" lvl="0" marL="457200" rtl="0" algn="l">
              <a:spcBef>
                <a:spcPts val="0"/>
              </a:spcBef>
              <a:spcAft>
                <a:spcPts val="0"/>
              </a:spcAft>
              <a:buClr>
                <a:schemeClr val="dk1"/>
              </a:buClr>
              <a:buSzPts val="1200"/>
              <a:buChar char="●"/>
            </a:pPr>
            <a:r>
              <a:rPr lang="en" sz="1200">
                <a:solidFill>
                  <a:schemeClr val="dk1"/>
                </a:solidFill>
              </a:rPr>
              <a:t> 83% of medical patients in the United States receive some form of IV therapy or infusion as of 2019.</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 The IV therapy market is projected to reach $10.99 billion by 2026.</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 The average cost of mobile IV therapy ranges from $150 to $450 depending on additives and vitamins.  The average cost of in-clinic IV therapy is around $100.</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 Research shows that vitamin C infusions via IV therapy can prolong survival times and improve quality of life in cancer patients.</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 Many patients begin to feel the positive effects of IV therapy during the treatment itself, which continues over the next 7 days.</a:t>
            </a:r>
            <a:endParaRPr sz="1200">
              <a:solidFill>
                <a:schemeClr val="dk1"/>
              </a:solidFill>
            </a:endParaRPr>
          </a:p>
          <a:p>
            <a:pPr indent="-304800" lvl="0" marL="457200" rtl="0" algn="l">
              <a:spcBef>
                <a:spcPts val="0"/>
              </a:spcBef>
              <a:spcAft>
                <a:spcPts val="0"/>
              </a:spcAft>
              <a:buClr>
                <a:schemeClr val="dk1"/>
              </a:buClr>
              <a:buSzPts val="1200"/>
              <a:buChar char="●"/>
            </a:pPr>
            <a:r>
              <a:rPr lang="en" sz="1200">
                <a:solidFill>
                  <a:schemeClr val="dk1"/>
                </a:solidFill>
              </a:rPr>
              <a:t> The first documented attempt at IV therapy was performed in 1492 by a doctor caring for Pope Innocent VIII in Rome.</a:t>
            </a:r>
            <a:endParaRPr sz="120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pic>
        <p:nvPicPr>
          <p:cNvPr id="199" name="Google Shape;199;p29"/>
          <p:cNvPicPr preferRelativeResize="0"/>
          <p:nvPr/>
        </p:nvPicPr>
        <p:blipFill rotWithShape="1">
          <a:blip r:embed="rId3">
            <a:alphaModFix/>
          </a:blip>
          <a:srcRect b="0" l="15492" r="16706" t="0"/>
          <a:stretch/>
        </p:blipFill>
        <p:spPr>
          <a:xfrm>
            <a:off x="-48125" y="-60100"/>
            <a:ext cx="4620125" cy="5263676"/>
          </a:xfrm>
          <a:prstGeom prst="rect">
            <a:avLst/>
          </a:prstGeom>
          <a:noFill/>
          <a:ln>
            <a:noFill/>
          </a:ln>
        </p:spPr>
      </p:pic>
      <p:sp>
        <p:nvSpPr>
          <p:cNvPr id="200" name="Google Shape;200;p29"/>
          <p:cNvSpPr txBox="1"/>
          <p:nvPr>
            <p:ph type="title"/>
          </p:nvPr>
        </p:nvSpPr>
        <p:spPr>
          <a:xfrm>
            <a:off x="265500" y="1233175"/>
            <a:ext cx="4045200" cy="1482300"/>
          </a:xfrm>
          <a:prstGeom prst="rect">
            <a:avLst/>
          </a:prstGeom>
          <a:effectLst>
            <a:outerShdw blurRad="114300" rotWithShape="0" algn="bl" dir="5400000" dist="19050">
              <a:srgbClr val="000000">
                <a:alpha val="50000"/>
              </a:srgbClr>
            </a:outerShdw>
          </a:effectLst>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solidFill>
                  <a:schemeClr val="lt1"/>
                </a:solidFill>
              </a:rPr>
              <a:t>Show Patients IV Therapy with Confidence</a:t>
            </a:r>
            <a:endParaRPr>
              <a:solidFill>
                <a:schemeClr val="lt1"/>
              </a:solidFill>
            </a:endParaRPr>
          </a:p>
        </p:txBody>
      </p:sp>
      <p:sp>
        <p:nvSpPr>
          <p:cNvPr id="201" name="Google Shape;201;p29"/>
          <p:cNvSpPr txBox="1"/>
          <p:nvPr>
            <p:ph idx="1" type="subTitle"/>
          </p:nvPr>
        </p:nvSpPr>
        <p:spPr>
          <a:xfrm>
            <a:off x="265500" y="2803075"/>
            <a:ext cx="4045200" cy="1235100"/>
          </a:xfrm>
          <a:prstGeom prst="rect">
            <a:avLst/>
          </a:prstGeom>
          <a:effectLst>
            <a:outerShdw blurRad="114300" rotWithShape="0" algn="bl" dir="5400000" dist="19050">
              <a:srgbClr val="000000">
                <a:alpha val="50000"/>
              </a:srgbClr>
            </a:outerShdw>
          </a:effectLst>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1100"/>
              <a:buFont typeface="Arial"/>
              <a:buNone/>
            </a:pPr>
            <a:r>
              <a:rPr lang="en">
                <a:solidFill>
                  <a:schemeClr val="lt1"/>
                </a:solidFill>
              </a:rPr>
              <a:t>Learn about IV Therapy and what each kit does. </a:t>
            </a:r>
            <a:endParaRPr>
              <a:solidFill>
                <a:schemeClr val="lt1"/>
              </a:solidFill>
            </a:endParaRPr>
          </a:p>
          <a:p>
            <a:pPr indent="0" lvl="0" marL="0" rtl="0" algn="l">
              <a:spcBef>
                <a:spcPts val="0"/>
              </a:spcBef>
              <a:spcAft>
                <a:spcPts val="0"/>
              </a:spcAft>
              <a:buNone/>
            </a:pPr>
            <a:r>
              <a:t/>
            </a:r>
            <a:endParaRPr>
              <a:solidFill>
                <a:schemeClr val="lt1"/>
              </a:solidFill>
            </a:endParaRPr>
          </a:p>
        </p:txBody>
      </p:sp>
      <p:sp>
        <p:nvSpPr>
          <p:cNvPr id="202" name="Google Shape;202;p2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fontScale="55000" lnSpcReduction="20000"/>
          </a:bodyPr>
          <a:lstStyle/>
          <a:p>
            <a:pPr indent="0" lvl="0" marL="0" rtl="0" algn="l">
              <a:spcBef>
                <a:spcPts val="600"/>
              </a:spcBef>
              <a:spcAft>
                <a:spcPts val="0"/>
              </a:spcAft>
              <a:buClr>
                <a:schemeClr val="dk1"/>
              </a:buClr>
              <a:buSzPct val="61111"/>
              <a:buFont typeface="Arial"/>
              <a:buNone/>
            </a:pPr>
            <a:r>
              <a:rPr b="1" lang="en">
                <a:solidFill>
                  <a:schemeClr val="dk1"/>
                </a:solidFill>
              </a:rPr>
              <a:t>What is IV Therapy?</a:t>
            </a:r>
            <a:endParaRPr b="1">
              <a:solidFill>
                <a:schemeClr val="dk1"/>
              </a:solidFill>
            </a:endParaRPr>
          </a:p>
          <a:p>
            <a:pPr indent="0" lvl="0" marL="0" rtl="0" algn="l">
              <a:spcBef>
                <a:spcPts val="600"/>
              </a:spcBef>
              <a:spcAft>
                <a:spcPts val="0"/>
              </a:spcAft>
              <a:buClr>
                <a:schemeClr val="dk1"/>
              </a:buClr>
              <a:buSzPct val="61111"/>
              <a:buFont typeface="Arial"/>
              <a:buNone/>
            </a:pPr>
            <a:r>
              <a:t/>
            </a:r>
            <a:endParaRPr>
              <a:solidFill>
                <a:schemeClr val="dk1"/>
              </a:solidFill>
            </a:endParaRPr>
          </a:p>
          <a:p>
            <a:pPr indent="0" lvl="0" marL="0" rtl="0" algn="l">
              <a:spcBef>
                <a:spcPts val="600"/>
              </a:spcBef>
              <a:spcAft>
                <a:spcPts val="0"/>
              </a:spcAft>
              <a:buNone/>
            </a:pPr>
            <a:r>
              <a:rPr lang="en">
                <a:solidFill>
                  <a:schemeClr val="dk1"/>
                </a:solidFill>
              </a:rPr>
              <a:t>IV therapy offers a powerful new way to enhance patient care and boost your practice's revenue. B WeCare simplifies the process with our customizable IV therapy kits.</a:t>
            </a:r>
            <a:endParaRPr>
              <a:solidFill>
                <a:schemeClr val="dk1"/>
              </a:solidFill>
            </a:endParaRPr>
          </a:p>
          <a:p>
            <a:pPr indent="0" lvl="0" marL="0" rtl="0" algn="l">
              <a:spcBef>
                <a:spcPts val="600"/>
              </a:spcBef>
              <a:spcAft>
                <a:spcPts val="0"/>
              </a:spcAft>
              <a:buNone/>
            </a:pPr>
            <a:r>
              <a:rPr lang="en">
                <a:solidFill>
                  <a:schemeClr val="dk1"/>
                </a:solidFill>
              </a:rPr>
              <a:t> IV therapy has been documented to increase energy, enhance immune system strength, counter anxiety and stress, and act as a preventive aging measure.</a:t>
            </a:r>
            <a:endParaRPr>
              <a:solidFill>
                <a:schemeClr val="dk1"/>
              </a:solidFill>
            </a:endParaRPr>
          </a:p>
          <a:p>
            <a:pPr indent="0" lvl="0" marL="0" rtl="0" algn="l">
              <a:spcBef>
                <a:spcPts val="600"/>
              </a:spcBef>
              <a:spcAft>
                <a:spcPts val="0"/>
              </a:spcAft>
              <a:buNone/>
            </a:pPr>
            <a:r>
              <a:t/>
            </a:r>
            <a:endParaRPr>
              <a:solidFill>
                <a:schemeClr val="dk1"/>
              </a:solidFill>
            </a:endParaRPr>
          </a:p>
          <a:p>
            <a:pPr indent="0" lvl="0" marL="0" rtl="0" algn="l">
              <a:spcBef>
                <a:spcPts val="600"/>
              </a:spcBef>
              <a:spcAft>
                <a:spcPts val="0"/>
              </a:spcAft>
              <a:buNone/>
            </a:pPr>
            <a:r>
              <a:rPr b="1" lang="en">
                <a:solidFill>
                  <a:schemeClr val="dk1"/>
                </a:solidFill>
              </a:rPr>
              <a:t>What are IV Therapy Kits?</a:t>
            </a:r>
            <a:endParaRPr b="1">
              <a:solidFill>
                <a:schemeClr val="dk1"/>
              </a:solidFill>
            </a:endParaRPr>
          </a:p>
          <a:p>
            <a:pPr indent="0" lvl="0" marL="0" rtl="0" algn="l">
              <a:spcBef>
                <a:spcPts val="600"/>
              </a:spcBef>
              <a:spcAft>
                <a:spcPts val="0"/>
              </a:spcAft>
              <a:buNone/>
            </a:pPr>
            <a:r>
              <a:t/>
            </a:r>
            <a:endParaRPr b="1">
              <a:solidFill>
                <a:schemeClr val="dk1"/>
              </a:solidFill>
            </a:endParaRPr>
          </a:p>
          <a:p>
            <a:pPr indent="0" lvl="0" marL="0" rtl="0" algn="l">
              <a:spcBef>
                <a:spcPts val="0"/>
              </a:spcBef>
              <a:spcAft>
                <a:spcPts val="0"/>
              </a:spcAft>
              <a:buNone/>
            </a:pPr>
            <a:r>
              <a:rPr lang="en">
                <a:solidFill>
                  <a:schemeClr val="dk1"/>
                </a:solidFill>
              </a:rPr>
              <a:t>IV therapy kits bundle essential components for safe and efficient IV administration.  WeCare's kits are unique because they can be tailored to address your specific needs and patient preferences.</a:t>
            </a:r>
            <a:endParaRPr>
              <a:solidFill>
                <a:schemeClr val="dk1"/>
              </a:solidFill>
            </a:endParaRPr>
          </a:p>
          <a:p>
            <a:pPr indent="0" lvl="0" marL="0" rtl="0" algn="l">
              <a:spcBef>
                <a:spcPts val="1200"/>
              </a:spcBef>
              <a:spcAft>
                <a:spcPts val="1200"/>
              </a:spcAft>
              <a:buNone/>
            </a:pPr>
            <a:r>
              <a:rPr lang="en">
                <a:solidFill>
                  <a:schemeClr val="dk1"/>
                </a:solidFill>
              </a:rPr>
              <a:t>This means you can offer a wider range of IV therapies, from hydration and pain management to immune system support and micronutrient deficiencies.</a:t>
            </a:r>
            <a:endParaRPr>
              <a:solidFill>
                <a:schemeClr val="dk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30"/>
          <p:cNvSpPr txBox="1"/>
          <p:nvPr>
            <p:ph type="title"/>
          </p:nvPr>
        </p:nvSpPr>
        <p:spPr>
          <a:xfrm>
            <a:off x="265500" y="947425"/>
            <a:ext cx="4045200" cy="14823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Custom IV Therapy Kits</a:t>
            </a:r>
            <a:endParaRPr/>
          </a:p>
        </p:txBody>
      </p:sp>
      <p:sp>
        <p:nvSpPr>
          <p:cNvPr id="208" name="Google Shape;208;p30"/>
          <p:cNvSpPr txBox="1"/>
          <p:nvPr>
            <p:ph idx="1" type="subTitle"/>
          </p:nvPr>
        </p:nvSpPr>
        <p:spPr>
          <a:xfrm>
            <a:off x="265500" y="2517325"/>
            <a:ext cx="4045200" cy="1235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Make sure you order IV therapy kits in advance via the WeCare website. </a:t>
            </a:r>
            <a:endParaRPr/>
          </a:p>
        </p:txBody>
      </p:sp>
      <p:sp>
        <p:nvSpPr>
          <p:cNvPr id="209" name="Google Shape;209;p30"/>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lnSpcReduction="10000"/>
          </a:bodyPr>
          <a:lstStyle/>
          <a:p>
            <a:pPr indent="0" lvl="0" marL="0" rtl="0" algn="l">
              <a:lnSpc>
                <a:spcPct val="95000"/>
              </a:lnSpc>
              <a:spcBef>
                <a:spcPts val="600"/>
              </a:spcBef>
              <a:spcAft>
                <a:spcPts val="0"/>
              </a:spcAft>
              <a:buClr>
                <a:schemeClr val="dk1"/>
              </a:buClr>
              <a:buSzPts val="1018"/>
              <a:buFont typeface="Arial"/>
              <a:buNone/>
            </a:pPr>
            <a:r>
              <a:rPr lang="en" sz="1565">
                <a:solidFill>
                  <a:schemeClr val="dk1"/>
                </a:solidFill>
              </a:rPr>
              <a:t>Custom IV therapy kits can be ordered online and delivered to your practice. </a:t>
            </a:r>
            <a:endParaRPr sz="1565">
              <a:solidFill>
                <a:schemeClr val="dk1"/>
              </a:solidFill>
            </a:endParaRPr>
          </a:p>
          <a:p>
            <a:pPr indent="0" lvl="0" marL="0" rtl="0" algn="l">
              <a:lnSpc>
                <a:spcPct val="95000"/>
              </a:lnSpc>
              <a:spcBef>
                <a:spcPts val="600"/>
              </a:spcBef>
              <a:spcAft>
                <a:spcPts val="0"/>
              </a:spcAft>
              <a:buClr>
                <a:schemeClr val="dk1"/>
              </a:buClr>
              <a:buSzPts val="1018"/>
              <a:buFont typeface="Arial"/>
              <a:buNone/>
            </a:pPr>
            <a:r>
              <a:t/>
            </a:r>
            <a:endParaRPr sz="1565">
              <a:solidFill>
                <a:schemeClr val="dk1"/>
              </a:solidFill>
            </a:endParaRPr>
          </a:p>
          <a:p>
            <a:pPr indent="0" lvl="0" marL="0" rtl="0" algn="l">
              <a:lnSpc>
                <a:spcPct val="95000"/>
              </a:lnSpc>
              <a:spcBef>
                <a:spcPts val="600"/>
              </a:spcBef>
              <a:spcAft>
                <a:spcPts val="0"/>
              </a:spcAft>
              <a:buClr>
                <a:schemeClr val="dk1"/>
              </a:buClr>
              <a:buSzPts val="1018"/>
              <a:buFont typeface="Arial"/>
              <a:buNone/>
            </a:pPr>
            <a:r>
              <a:rPr lang="en" sz="1565">
                <a:solidFill>
                  <a:schemeClr val="dk1"/>
                </a:solidFill>
              </a:rPr>
              <a:t>Kits available: </a:t>
            </a:r>
            <a:endParaRPr sz="1565">
              <a:solidFill>
                <a:schemeClr val="dk1"/>
              </a:solidFill>
            </a:endParaRPr>
          </a:p>
          <a:p>
            <a:pPr indent="0" lvl="0" marL="0" rtl="0" algn="l">
              <a:lnSpc>
                <a:spcPct val="95000"/>
              </a:lnSpc>
              <a:spcBef>
                <a:spcPts val="600"/>
              </a:spcBef>
              <a:spcAft>
                <a:spcPts val="0"/>
              </a:spcAft>
              <a:buClr>
                <a:schemeClr val="dk1"/>
              </a:buClr>
              <a:buSzPts val="1018"/>
              <a:buFont typeface="Arial"/>
              <a:buNone/>
            </a:pPr>
            <a:r>
              <a:t/>
            </a:r>
            <a:endParaRPr sz="1565">
              <a:solidFill>
                <a:schemeClr val="dk1"/>
              </a:solidFill>
            </a:endParaRPr>
          </a:p>
          <a:p>
            <a:pPr indent="-327977" lvl="0" marL="457200" rtl="0" algn="l">
              <a:lnSpc>
                <a:spcPct val="95000"/>
              </a:lnSpc>
              <a:spcBef>
                <a:spcPts val="600"/>
              </a:spcBef>
              <a:spcAft>
                <a:spcPts val="0"/>
              </a:spcAft>
              <a:buClr>
                <a:schemeClr val="dk1"/>
              </a:buClr>
              <a:buSzPts val="1565"/>
              <a:buChar char="●"/>
            </a:pPr>
            <a:r>
              <a:rPr lang="en" sz="1565">
                <a:solidFill>
                  <a:schemeClr val="dk1"/>
                </a:solidFill>
              </a:rPr>
              <a:t>Refresh Rehydrate Kit</a:t>
            </a:r>
            <a:endParaRPr sz="1565">
              <a:solidFill>
                <a:schemeClr val="dk1"/>
              </a:solidFill>
            </a:endParaRPr>
          </a:p>
          <a:p>
            <a:pPr indent="-327977" lvl="0" marL="457200" rtl="0" algn="l">
              <a:lnSpc>
                <a:spcPct val="95000"/>
              </a:lnSpc>
              <a:spcBef>
                <a:spcPts val="0"/>
              </a:spcBef>
              <a:spcAft>
                <a:spcPts val="0"/>
              </a:spcAft>
              <a:buClr>
                <a:schemeClr val="dk1"/>
              </a:buClr>
              <a:buSzPts val="1565"/>
              <a:buChar char="●"/>
            </a:pPr>
            <a:r>
              <a:rPr lang="en" sz="1565">
                <a:solidFill>
                  <a:schemeClr val="dk1"/>
                </a:solidFill>
              </a:rPr>
              <a:t>Athletic and Recovery Kit</a:t>
            </a:r>
            <a:endParaRPr sz="1565">
              <a:solidFill>
                <a:schemeClr val="dk1"/>
              </a:solidFill>
            </a:endParaRPr>
          </a:p>
          <a:p>
            <a:pPr indent="-327977" lvl="0" marL="457200" rtl="0" algn="l">
              <a:lnSpc>
                <a:spcPct val="95000"/>
              </a:lnSpc>
              <a:spcBef>
                <a:spcPts val="0"/>
              </a:spcBef>
              <a:spcAft>
                <a:spcPts val="0"/>
              </a:spcAft>
              <a:buClr>
                <a:schemeClr val="dk1"/>
              </a:buClr>
              <a:buSzPts val="1565"/>
              <a:buChar char="●"/>
            </a:pPr>
            <a:r>
              <a:rPr lang="en" sz="1565">
                <a:solidFill>
                  <a:schemeClr val="dk1"/>
                </a:solidFill>
              </a:rPr>
              <a:t>Detox Kit</a:t>
            </a:r>
            <a:endParaRPr sz="1565">
              <a:solidFill>
                <a:schemeClr val="dk1"/>
              </a:solidFill>
            </a:endParaRPr>
          </a:p>
          <a:p>
            <a:pPr indent="-327977" lvl="0" marL="457200" rtl="0" algn="l">
              <a:lnSpc>
                <a:spcPct val="95000"/>
              </a:lnSpc>
              <a:spcBef>
                <a:spcPts val="0"/>
              </a:spcBef>
              <a:spcAft>
                <a:spcPts val="0"/>
              </a:spcAft>
              <a:buClr>
                <a:schemeClr val="dk1"/>
              </a:buClr>
              <a:buSzPts val="1565"/>
              <a:buChar char="●"/>
            </a:pPr>
            <a:r>
              <a:rPr lang="en" sz="1565">
                <a:solidFill>
                  <a:schemeClr val="dk1"/>
                </a:solidFill>
              </a:rPr>
              <a:t>Brain health Kit</a:t>
            </a:r>
            <a:endParaRPr sz="1565">
              <a:solidFill>
                <a:schemeClr val="dk1"/>
              </a:solidFill>
            </a:endParaRPr>
          </a:p>
          <a:p>
            <a:pPr indent="-327977" lvl="0" marL="457200" rtl="0" algn="l">
              <a:lnSpc>
                <a:spcPct val="95000"/>
              </a:lnSpc>
              <a:spcBef>
                <a:spcPts val="0"/>
              </a:spcBef>
              <a:spcAft>
                <a:spcPts val="0"/>
              </a:spcAft>
              <a:buClr>
                <a:schemeClr val="dk1"/>
              </a:buClr>
              <a:buSzPts val="1565"/>
              <a:buChar char="●"/>
            </a:pPr>
            <a:r>
              <a:rPr lang="en" sz="1565">
                <a:solidFill>
                  <a:schemeClr val="dk1"/>
                </a:solidFill>
              </a:rPr>
              <a:t>Beauty replenishing Kit</a:t>
            </a:r>
            <a:endParaRPr sz="1565">
              <a:solidFill>
                <a:schemeClr val="dk1"/>
              </a:solidFill>
            </a:endParaRPr>
          </a:p>
          <a:p>
            <a:pPr indent="-327977" lvl="0" marL="457200" rtl="0" algn="l">
              <a:lnSpc>
                <a:spcPct val="95000"/>
              </a:lnSpc>
              <a:spcBef>
                <a:spcPts val="0"/>
              </a:spcBef>
              <a:spcAft>
                <a:spcPts val="0"/>
              </a:spcAft>
              <a:buClr>
                <a:schemeClr val="dk1"/>
              </a:buClr>
              <a:buSzPts val="1565"/>
              <a:buChar char="●"/>
            </a:pPr>
            <a:r>
              <a:rPr lang="en" sz="1565">
                <a:solidFill>
                  <a:schemeClr val="dk1"/>
                </a:solidFill>
              </a:rPr>
              <a:t>Youth and Vitality Kit</a:t>
            </a:r>
            <a:endParaRPr sz="1565">
              <a:solidFill>
                <a:schemeClr val="dk1"/>
              </a:solidFill>
            </a:endParaRPr>
          </a:p>
          <a:p>
            <a:pPr indent="0" lvl="0" marL="0" rtl="0" algn="l">
              <a:lnSpc>
                <a:spcPct val="95000"/>
              </a:lnSpc>
              <a:spcBef>
                <a:spcPts val="600"/>
              </a:spcBef>
              <a:spcAft>
                <a:spcPts val="0"/>
              </a:spcAft>
              <a:buNone/>
            </a:pPr>
            <a:r>
              <a:rPr lang="en" sz="1565">
                <a:solidFill>
                  <a:schemeClr val="dk1"/>
                </a:solidFill>
              </a:rPr>
              <a:t>Learn about all the kits and order for your practice on our website: </a:t>
            </a:r>
            <a:endParaRPr sz="1565">
              <a:solidFill>
                <a:schemeClr val="dk1"/>
              </a:solidFill>
            </a:endParaRPr>
          </a:p>
          <a:p>
            <a:pPr indent="0" lvl="0" marL="0" rtl="0" algn="ctr">
              <a:lnSpc>
                <a:spcPct val="95000"/>
              </a:lnSpc>
              <a:spcBef>
                <a:spcPts val="600"/>
              </a:spcBef>
              <a:spcAft>
                <a:spcPts val="0"/>
              </a:spcAft>
              <a:buNone/>
            </a:pPr>
            <a:r>
              <a:rPr lang="en" sz="1200" u="sng">
                <a:solidFill>
                  <a:schemeClr val="hlink"/>
                </a:solidFill>
                <a:hlinkClick r:id="rId3"/>
              </a:rPr>
              <a:t>www.wecarepharm.com/iv-nutrient-therapy</a:t>
            </a:r>
            <a:r>
              <a:rPr lang="en" sz="1200">
                <a:solidFill>
                  <a:schemeClr val="dk1"/>
                </a:solidFill>
              </a:rPr>
              <a:t> </a:t>
            </a:r>
            <a:endParaRPr sz="12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